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58" r:id="rId8"/>
    <p:sldId id="262" r:id="rId9"/>
    <p:sldId id="263" r:id="rId10"/>
    <p:sldId id="268" r:id="rId11"/>
    <p:sldId id="265" r:id="rId12"/>
    <p:sldId id="270" r:id="rId13"/>
    <p:sldId id="266" r:id="rId14"/>
    <p:sldId id="271" r:id="rId15"/>
    <p:sldId id="272" r:id="rId16"/>
    <p:sldId id="269" r:id="rId17"/>
    <p:sldId id="273" r:id="rId18"/>
    <p:sldId id="274" r:id="rId19"/>
    <p:sldId id="276" r:id="rId20"/>
    <p:sldId id="277" r:id="rId21"/>
    <p:sldId id="275" r:id="rId22"/>
    <p:sldId id="279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939592-79BC-4FD0-876E-5126B37D737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88AC2BDB-E3CF-44C3-851E-B8EED49BA4E9}">
      <dgm:prSet phldrT="[Text]" custT="1"/>
      <dgm:spPr/>
      <dgm:t>
        <a:bodyPr/>
        <a:lstStyle/>
        <a:p>
          <a:r>
            <a:rPr lang="en-CA" sz="2000" b="1" dirty="0" smtClean="0"/>
            <a:t>C1. </a:t>
          </a:r>
          <a:r>
            <a:rPr lang="en-CA" sz="2000" dirty="0" smtClean="0"/>
            <a:t>Analyse how chemical reactions are employed in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dirty="0" smtClean="0"/>
            <a:t>and processes, and assess the </a:t>
          </a:r>
          <a:r>
            <a:rPr lang="en-CA" sz="2000" b="1" dirty="0" smtClean="0"/>
            <a:t>safety</a:t>
          </a:r>
          <a:r>
            <a:rPr lang="en-CA" sz="2000" dirty="0" smtClean="0"/>
            <a:t> and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dirty="0" smtClean="0"/>
            <a:t>associated with them</a:t>
          </a:r>
          <a:endParaRPr lang="en-CA" sz="2000" dirty="0"/>
        </a:p>
      </dgm:t>
    </dgm:pt>
    <dgm:pt modelId="{55A0B494-2BFF-4DD2-8D45-83F0B429FD2B}" type="parTrans" cxnId="{37440C05-6EAE-4DFB-9FF9-67855F4DE07E}">
      <dgm:prSet/>
      <dgm:spPr/>
      <dgm:t>
        <a:bodyPr/>
        <a:lstStyle/>
        <a:p>
          <a:endParaRPr lang="en-CA"/>
        </a:p>
      </dgm:t>
    </dgm:pt>
    <dgm:pt modelId="{6933E92C-D0FC-4C75-AF74-823AC8008A99}" type="sibTrans" cxnId="{37440C05-6EAE-4DFB-9FF9-67855F4DE07E}">
      <dgm:prSet/>
      <dgm:spPr/>
      <dgm:t>
        <a:bodyPr/>
        <a:lstStyle/>
        <a:p>
          <a:endParaRPr lang="en-CA"/>
        </a:p>
      </dgm:t>
    </dgm:pt>
    <dgm:pt modelId="{8CC57BD1-F9FB-4F5F-AC95-F468001AAD0B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CA" b="1" dirty="0" smtClean="0">
              <a:solidFill>
                <a:schemeClr val="bg1">
                  <a:lumMod val="50000"/>
                </a:schemeClr>
              </a:solidFill>
            </a:rPr>
            <a:t>C1.1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Analyse, on the basis of research, the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and/or in processes commonly encountered at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or in the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and communicate their findings</a:t>
          </a:r>
          <a:endParaRPr lang="en-CA" dirty="0">
            <a:solidFill>
              <a:schemeClr val="bg1">
                <a:lumMod val="50000"/>
              </a:schemeClr>
            </a:solidFill>
          </a:endParaRPr>
        </a:p>
      </dgm:t>
    </dgm:pt>
    <dgm:pt modelId="{F5CC6925-3AF0-4B37-B20C-7E9C5ABE6B12}" type="parTrans" cxnId="{8A6733B1-1BFC-4A7B-9873-876F8D9E3AF1}">
      <dgm:prSet/>
      <dgm:spPr/>
      <dgm:t>
        <a:bodyPr/>
        <a:lstStyle/>
        <a:p>
          <a:endParaRPr lang="en-CA"/>
        </a:p>
      </dgm:t>
    </dgm:pt>
    <dgm:pt modelId="{267DCC92-09BD-4E4C-8A1B-61329C3F817A}" type="sibTrans" cxnId="{8A6733B1-1BFC-4A7B-9873-876F8D9E3AF1}">
      <dgm:prSet/>
      <dgm:spPr/>
      <dgm:t>
        <a:bodyPr/>
        <a:lstStyle/>
        <a:p>
          <a:endParaRPr lang="en-CA"/>
        </a:p>
      </dgm:t>
    </dgm:pt>
    <dgm:pt modelId="{F3691609-4524-4FBB-8D88-2F672C55F50D}">
      <dgm:prSet phldrT="[Text]"/>
      <dgm:spPr/>
      <dgm:t>
        <a:bodyPr/>
        <a:lstStyle/>
        <a:p>
          <a:r>
            <a:rPr lang="en-CA" b="1" dirty="0" smtClean="0"/>
            <a:t>C1.2 </a:t>
          </a:r>
          <a:r>
            <a:rPr lang="en-CA" dirty="0" smtClean="0"/>
            <a:t>Identify practical applications of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dirty="0" smtClean="0"/>
            <a:t>and assess the associated hazards, including hazards associated with the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27D713-E19A-4DD6-8AD7-322DFBABB900}" type="parTrans" cxnId="{C546D27C-A564-4824-B2A8-D96F3BBDEE61}">
      <dgm:prSet/>
      <dgm:spPr/>
      <dgm:t>
        <a:bodyPr/>
        <a:lstStyle/>
        <a:p>
          <a:endParaRPr lang="en-CA"/>
        </a:p>
      </dgm:t>
    </dgm:pt>
    <dgm:pt modelId="{E8CCDFBC-4B9A-423E-BCB2-2A929A07AB19}" type="sibTrans" cxnId="{C546D27C-A564-4824-B2A8-D96F3BBDEE61}">
      <dgm:prSet/>
      <dgm:spPr/>
      <dgm:t>
        <a:bodyPr/>
        <a:lstStyle/>
        <a:p>
          <a:endParaRPr lang="en-CA"/>
        </a:p>
      </dgm:t>
    </dgm:pt>
    <dgm:pt modelId="{B860C8B1-CFB7-49AB-A549-D7DF0BCD37CD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CA" b="1" dirty="0" smtClean="0">
              <a:solidFill>
                <a:schemeClr val="bg1">
                  <a:lumMod val="50000"/>
                </a:schemeClr>
              </a:solidFill>
            </a:rPr>
            <a:t>C2.7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Investigate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in common products and processes</a:t>
          </a:r>
          <a:endParaRPr lang="en-CA" dirty="0">
            <a:solidFill>
              <a:schemeClr val="bg1">
                <a:lumMod val="50000"/>
              </a:schemeClr>
            </a:solidFill>
          </a:endParaRPr>
        </a:p>
      </dgm:t>
    </dgm:pt>
    <dgm:pt modelId="{538095DA-2ACF-4300-9AD5-87F09359C517}" type="parTrans" cxnId="{3D255749-549D-4918-95FA-DF2037E77B21}">
      <dgm:prSet/>
      <dgm:spPr/>
      <dgm:t>
        <a:bodyPr/>
        <a:lstStyle/>
        <a:p>
          <a:endParaRPr lang="en-CA"/>
        </a:p>
      </dgm:t>
    </dgm:pt>
    <dgm:pt modelId="{7AD009E3-DD1F-4859-97CE-E1DB508AB028}" type="sibTrans" cxnId="{3D255749-549D-4918-95FA-DF2037E77B21}">
      <dgm:prSet/>
      <dgm:spPr/>
      <dgm:t>
        <a:bodyPr/>
        <a:lstStyle/>
        <a:p>
          <a:endParaRPr lang="en-CA"/>
        </a:p>
      </dgm:t>
    </dgm:pt>
    <dgm:pt modelId="{899C4C84-1D7F-4144-A553-73D82D043CAD}" type="pres">
      <dgm:prSet presAssocID="{4D939592-79BC-4FD0-876E-5126B37D737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7FE7777-722A-4D39-8873-D40135864AB8}" type="pres">
      <dgm:prSet presAssocID="{88AC2BDB-E3CF-44C3-851E-B8EED49BA4E9}" presName="root1" presStyleCnt="0"/>
      <dgm:spPr/>
    </dgm:pt>
    <dgm:pt modelId="{CC2F507B-8F4F-40D5-BBF6-21DAF8F43EF0}" type="pres">
      <dgm:prSet presAssocID="{88AC2BDB-E3CF-44C3-851E-B8EED49BA4E9}" presName="LevelOneTextNode" presStyleLbl="node0" presStyleIdx="0" presStyleCnt="1" custScaleY="12890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2E8E0D4-3063-42D0-9A34-7076D435E837}" type="pres">
      <dgm:prSet presAssocID="{88AC2BDB-E3CF-44C3-851E-B8EED49BA4E9}" presName="level2hierChild" presStyleCnt="0"/>
      <dgm:spPr/>
    </dgm:pt>
    <dgm:pt modelId="{50D83626-D197-4DD6-AFCD-F48D3FA6C5B7}" type="pres">
      <dgm:prSet presAssocID="{F5CC6925-3AF0-4B37-B20C-7E9C5ABE6B12}" presName="conn2-1" presStyleLbl="parChTrans1D2" presStyleIdx="0" presStyleCnt="3"/>
      <dgm:spPr/>
      <dgm:t>
        <a:bodyPr/>
        <a:lstStyle/>
        <a:p>
          <a:endParaRPr lang="en-CA"/>
        </a:p>
      </dgm:t>
    </dgm:pt>
    <dgm:pt modelId="{B73F8FF7-DEEB-465E-8995-7DE75D6F8B62}" type="pres">
      <dgm:prSet presAssocID="{F5CC6925-3AF0-4B37-B20C-7E9C5ABE6B12}" presName="connTx" presStyleLbl="parChTrans1D2" presStyleIdx="0" presStyleCnt="3"/>
      <dgm:spPr/>
      <dgm:t>
        <a:bodyPr/>
        <a:lstStyle/>
        <a:p>
          <a:endParaRPr lang="en-CA"/>
        </a:p>
      </dgm:t>
    </dgm:pt>
    <dgm:pt modelId="{C0CC5743-4656-45EC-BACD-45305ED54489}" type="pres">
      <dgm:prSet presAssocID="{8CC57BD1-F9FB-4F5F-AC95-F468001AAD0B}" presName="root2" presStyleCnt="0"/>
      <dgm:spPr/>
    </dgm:pt>
    <dgm:pt modelId="{736D054B-7B16-43DF-A0C5-E5FB8741E2B7}" type="pres">
      <dgm:prSet presAssocID="{8CC57BD1-F9FB-4F5F-AC95-F468001AAD0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26ECEBC-0894-4112-92A1-D1BE3D2357E9}" type="pres">
      <dgm:prSet presAssocID="{8CC57BD1-F9FB-4F5F-AC95-F468001AAD0B}" presName="level3hierChild" presStyleCnt="0"/>
      <dgm:spPr/>
    </dgm:pt>
    <dgm:pt modelId="{FF7B435D-09DD-4C51-B121-B981107182F7}" type="pres">
      <dgm:prSet presAssocID="{8B27D713-E19A-4DD6-8AD7-322DFBABB900}" presName="conn2-1" presStyleLbl="parChTrans1D2" presStyleIdx="1" presStyleCnt="3"/>
      <dgm:spPr/>
      <dgm:t>
        <a:bodyPr/>
        <a:lstStyle/>
        <a:p>
          <a:endParaRPr lang="en-CA"/>
        </a:p>
      </dgm:t>
    </dgm:pt>
    <dgm:pt modelId="{727DCFCE-A10C-4180-9FA6-17E5AAC657A8}" type="pres">
      <dgm:prSet presAssocID="{8B27D713-E19A-4DD6-8AD7-322DFBABB900}" presName="connTx" presStyleLbl="parChTrans1D2" presStyleIdx="1" presStyleCnt="3"/>
      <dgm:spPr/>
      <dgm:t>
        <a:bodyPr/>
        <a:lstStyle/>
        <a:p>
          <a:endParaRPr lang="en-CA"/>
        </a:p>
      </dgm:t>
    </dgm:pt>
    <dgm:pt modelId="{F7A9102D-6261-4164-BAFD-F75E75B7153D}" type="pres">
      <dgm:prSet presAssocID="{F3691609-4524-4FBB-8D88-2F672C55F50D}" presName="root2" presStyleCnt="0"/>
      <dgm:spPr/>
    </dgm:pt>
    <dgm:pt modelId="{6213F11F-7D53-4303-8960-9F66AC6A3E13}" type="pres">
      <dgm:prSet presAssocID="{F3691609-4524-4FBB-8D88-2F672C55F50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60CBCA-C04F-40DD-A299-358F2CFC5817}" type="pres">
      <dgm:prSet presAssocID="{F3691609-4524-4FBB-8D88-2F672C55F50D}" presName="level3hierChild" presStyleCnt="0"/>
      <dgm:spPr/>
    </dgm:pt>
    <dgm:pt modelId="{42B9F641-358B-494D-8992-24F99FFC3D74}" type="pres">
      <dgm:prSet presAssocID="{538095DA-2ACF-4300-9AD5-87F09359C517}" presName="conn2-1" presStyleLbl="parChTrans1D2" presStyleIdx="2" presStyleCnt="3"/>
      <dgm:spPr/>
      <dgm:t>
        <a:bodyPr/>
        <a:lstStyle/>
        <a:p>
          <a:endParaRPr lang="en-CA"/>
        </a:p>
      </dgm:t>
    </dgm:pt>
    <dgm:pt modelId="{01F12333-5AEC-49E9-B40F-014F52BD98F6}" type="pres">
      <dgm:prSet presAssocID="{538095DA-2ACF-4300-9AD5-87F09359C517}" presName="connTx" presStyleLbl="parChTrans1D2" presStyleIdx="2" presStyleCnt="3"/>
      <dgm:spPr/>
      <dgm:t>
        <a:bodyPr/>
        <a:lstStyle/>
        <a:p>
          <a:endParaRPr lang="en-CA"/>
        </a:p>
      </dgm:t>
    </dgm:pt>
    <dgm:pt modelId="{4C101274-EDDA-451F-B763-DC99F798616C}" type="pres">
      <dgm:prSet presAssocID="{B860C8B1-CFB7-49AB-A549-D7DF0BCD37CD}" presName="root2" presStyleCnt="0"/>
      <dgm:spPr/>
    </dgm:pt>
    <dgm:pt modelId="{06776160-A609-44C6-BE4D-35D0644A8370}" type="pres">
      <dgm:prSet presAssocID="{B860C8B1-CFB7-49AB-A549-D7DF0BCD37CD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1CEDA30-D73F-4F42-98A4-29ECD6759E3F}" type="pres">
      <dgm:prSet presAssocID="{B860C8B1-CFB7-49AB-A549-D7DF0BCD37CD}" presName="level3hierChild" presStyleCnt="0"/>
      <dgm:spPr/>
    </dgm:pt>
  </dgm:ptLst>
  <dgm:cxnLst>
    <dgm:cxn modelId="{393C3D40-EEBC-420A-91AC-4B8D5C11031E}" type="presOf" srcId="{538095DA-2ACF-4300-9AD5-87F09359C517}" destId="{01F12333-5AEC-49E9-B40F-014F52BD98F6}" srcOrd="1" destOrd="0" presId="urn:microsoft.com/office/officeart/2005/8/layout/hierarchy2"/>
    <dgm:cxn modelId="{D2099A93-BF4D-42A3-9CD0-ACA8A9443785}" type="presOf" srcId="{F3691609-4524-4FBB-8D88-2F672C55F50D}" destId="{6213F11F-7D53-4303-8960-9F66AC6A3E13}" srcOrd="0" destOrd="0" presId="urn:microsoft.com/office/officeart/2005/8/layout/hierarchy2"/>
    <dgm:cxn modelId="{3D255749-549D-4918-95FA-DF2037E77B21}" srcId="{88AC2BDB-E3CF-44C3-851E-B8EED49BA4E9}" destId="{B860C8B1-CFB7-49AB-A549-D7DF0BCD37CD}" srcOrd="2" destOrd="0" parTransId="{538095DA-2ACF-4300-9AD5-87F09359C517}" sibTransId="{7AD009E3-DD1F-4859-97CE-E1DB508AB028}"/>
    <dgm:cxn modelId="{07A46A6B-6DA4-4524-AB85-8058B8D8635D}" type="presOf" srcId="{F5CC6925-3AF0-4B37-B20C-7E9C5ABE6B12}" destId="{50D83626-D197-4DD6-AFCD-F48D3FA6C5B7}" srcOrd="0" destOrd="0" presId="urn:microsoft.com/office/officeart/2005/8/layout/hierarchy2"/>
    <dgm:cxn modelId="{37440C05-6EAE-4DFB-9FF9-67855F4DE07E}" srcId="{4D939592-79BC-4FD0-876E-5126B37D737D}" destId="{88AC2BDB-E3CF-44C3-851E-B8EED49BA4E9}" srcOrd="0" destOrd="0" parTransId="{55A0B494-2BFF-4DD2-8D45-83F0B429FD2B}" sibTransId="{6933E92C-D0FC-4C75-AF74-823AC8008A99}"/>
    <dgm:cxn modelId="{E7B8AC19-F072-4EC7-9EEB-6399401FA60D}" type="presOf" srcId="{88AC2BDB-E3CF-44C3-851E-B8EED49BA4E9}" destId="{CC2F507B-8F4F-40D5-BBF6-21DAF8F43EF0}" srcOrd="0" destOrd="0" presId="urn:microsoft.com/office/officeart/2005/8/layout/hierarchy2"/>
    <dgm:cxn modelId="{AE96DBDF-9B8E-4161-AF8B-E44038451269}" type="presOf" srcId="{4D939592-79BC-4FD0-876E-5126B37D737D}" destId="{899C4C84-1D7F-4144-A553-73D82D043CAD}" srcOrd="0" destOrd="0" presId="urn:microsoft.com/office/officeart/2005/8/layout/hierarchy2"/>
    <dgm:cxn modelId="{C20B7AB3-0229-468C-BC7A-88F5676CE2D8}" type="presOf" srcId="{B860C8B1-CFB7-49AB-A549-D7DF0BCD37CD}" destId="{06776160-A609-44C6-BE4D-35D0644A8370}" srcOrd="0" destOrd="0" presId="urn:microsoft.com/office/officeart/2005/8/layout/hierarchy2"/>
    <dgm:cxn modelId="{7456827C-87CA-46AD-84D4-D6B190094834}" type="presOf" srcId="{F5CC6925-3AF0-4B37-B20C-7E9C5ABE6B12}" destId="{B73F8FF7-DEEB-465E-8995-7DE75D6F8B62}" srcOrd="1" destOrd="0" presId="urn:microsoft.com/office/officeart/2005/8/layout/hierarchy2"/>
    <dgm:cxn modelId="{A8A3CADD-97B1-42A1-ACF8-76454CE7B992}" type="presOf" srcId="{8CC57BD1-F9FB-4F5F-AC95-F468001AAD0B}" destId="{736D054B-7B16-43DF-A0C5-E5FB8741E2B7}" srcOrd="0" destOrd="0" presId="urn:microsoft.com/office/officeart/2005/8/layout/hierarchy2"/>
    <dgm:cxn modelId="{FEB63219-1743-4F69-9B8F-63A61CB7F21B}" type="presOf" srcId="{538095DA-2ACF-4300-9AD5-87F09359C517}" destId="{42B9F641-358B-494D-8992-24F99FFC3D74}" srcOrd="0" destOrd="0" presId="urn:microsoft.com/office/officeart/2005/8/layout/hierarchy2"/>
    <dgm:cxn modelId="{8A6733B1-1BFC-4A7B-9873-876F8D9E3AF1}" srcId="{88AC2BDB-E3CF-44C3-851E-B8EED49BA4E9}" destId="{8CC57BD1-F9FB-4F5F-AC95-F468001AAD0B}" srcOrd="0" destOrd="0" parTransId="{F5CC6925-3AF0-4B37-B20C-7E9C5ABE6B12}" sibTransId="{267DCC92-09BD-4E4C-8A1B-61329C3F817A}"/>
    <dgm:cxn modelId="{C546D27C-A564-4824-B2A8-D96F3BBDEE61}" srcId="{88AC2BDB-E3CF-44C3-851E-B8EED49BA4E9}" destId="{F3691609-4524-4FBB-8D88-2F672C55F50D}" srcOrd="1" destOrd="0" parTransId="{8B27D713-E19A-4DD6-8AD7-322DFBABB900}" sibTransId="{E8CCDFBC-4B9A-423E-BCB2-2A929A07AB19}"/>
    <dgm:cxn modelId="{38A96EF5-A4E2-4146-B93F-AF9734CB497E}" type="presOf" srcId="{8B27D713-E19A-4DD6-8AD7-322DFBABB900}" destId="{FF7B435D-09DD-4C51-B121-B981107182F7}" srcOrd="0" destOrd="0" presId="urn:microsoft.com/office/officeart/2005/8/layout/hierarchy2"/>
    <dgm:cxn modelId="{B9636BFF-E81C-4FF5-8E81-7ABBA161E1AE}" type="presOf" srcId="{8B27D713-E19A-4DD6-8AD7-322DFBABB900}" destId="{727DCFCE-A10C-4180-9FA6-17E5AAC657A8}" srcOrd="1" destOrd="0" presId="urn:microsoft.com/office/officeart/2005/8/layout/hierarchy2"/>
    <dgm:cxn modelId="{1BC6830E-4474-41C1-A2E5-2F33F03C3576}" type="presParOf" srcId="{899C4C84-1D7F-4144-A553-73D82D043CAD}" destId="{B7FE7777-722A-4D39-8873-D40135864AB8}" srcOrd="0" destOrd="0" presId="urn:microsoft.com/office/officeart/2005/8/layout/hierarchy2"/>
    <dgm:cxn modelId="{44731D20-CE57-4CF9-BDE0-0033F5905E95}" type="presParOf" srcId="{B7FE7777-722A-4D39-8873-D40135864AB8}" destId="{CC2F507B-8F4F-40D5-BBF6-21DAF8F43EF0}" srcOrd="0" destOrd="0" presId="urn:microsoft.com/office/officeart/2005/8/layout/hierarchy2"/>
    <dgm:cxn modelId="{FDA9B289-3BB7-4E1F-B29A-CD7C07304722}" type="presParOf" srcId="{B7FE7777-722A-4D39-8873-D40135864AB8}" destId="{F2E8E0D4-3063-42D0-9A34-7076D435E837}" srcOrd="1" destOrd="0" presId="urn:microsoft.com/office/officeart/2005/8/layout/hierarchy2"/>
    <dgm:cxn modelId="{C771B807-0F31-4D83-90AB-8E209FF6ED18}" type="presParOf" srcId="{F2E8E0D4-3063-42D0-9A34-7076D435E837}" destId="{50D83626-D197-4DD6-AFCD-F48D3FA6C5B7}" srcOrd="0" destOrd="0" presId="urn:microsoft.com/office/officeart/2005/8/layout/hierarchy2"/>
    <dgm:cxn modelId="{FBEB180E-5BF9-46F7-9A0C-22E8ED335420}" type="presParOf" srcId="{50D83626-D197-4DD6-AFCD-F48D3FA6C5B7}" destId="{B73F8FF7-DEEB-465E-8995-7DE75D6F8B62}" srcOrd="0" destOrd="0" presId="urn:microsoft.com/office/officeart/2005/8/layout/hierarchy2"/>
    <dgm:cxn modelId="{FB3DD9AD-4DEC-4620-B5C8-2D1C878CDAAA}" type="presParOf" srcId="{F2E8E0D4-3063-42D0-9A34-7076D435E837}" destId="{C0CC5743-4656-45EC-BACD-45305ED54489}" srcOrd="1" destOrd="0" presId="urn:microsoft.com/office/officeart/2005/8/layout/hierarchy2"/>
    <dgm:cxn modelId="{418AC53A-35FD-4A21-AF4C-10D4619EC550}" type="presParOf" srcId="{C0CC5743-4656-45EC-BACD-45305ED54489}" destId="{736D054B-7B16-43DF-A0C5-E5FB8741E2B7}" srcOrd="0" destOrd="0" presId="urn:microsoft.com/office/officeart/2005/8/layout/hierarchy2"/>
    <dgm:cxn modelId="{CD8F44B2-B95E-4E50-ADA4-FF9768D8B172}" type="presParOf" srcId="{C0CC5743-4656-45EC-BACD-45305ED54489}" destId="{E26ECEBC-0894-4112-92A1-D1BE3D2357E9}" srcOrd="1" destOrd="0" presId="urn:microsoft.com/office/officeart/2005/8/layout/hierarchy2"/>
    <dgm:cxn modelId="{FA6303F2-E501-4C52-8F4D-BA6151210CD0}" type="presParOf" srcId="{F2E8E0D4-3063-42D0-9A34-7076D435E837}" destId="{FF7B435D-09DD-4C51-B121-B981107182F7}" srcOrd="2" destOrd="0" presId="urn:microsoft.com/office/officeart/2005/8/layout/hierarchy2"/>
    <dgm:cxn modelId="{2F98386F-A767-4FF0-A6BC-74EA28725C7C}" type="presParOf" srcId="{FF7B435D-09DD-4C51-B121-B981107182F7}" destId="{727DCFCE-A10C-4180-9FA6-17E5AAC657A8}" srcOrd="0" destOrd="0" presId="urn:microsoft.com/office/officeart/2005/8/layout/hierarchy2"/>
    <dgm:cxn modelId="{652FC216-739D-441B-B6AE-2383825019DD}" type="presParOf" srcId="{F2E8E0D4-3063-42D0-9A34-7076D435E837}" destId="{F7A9102D-6261-4164-BAFD-F75E75B7153D}" srcOrd="3" destOrd="0" presId="urn:microsoft.com/office/officeart/2005/8/layout/hierarchy2"/>
    <dgm:cxn modelId="{16503FC7-9E88-4CB7-AE98-A3EFCB81599E}" type="presParOf" srcId="{F7A9102D-6261-4164-BAFD-F75E75B7153D}" destId="{6213F11F-7D53-4303-8960-9F66AC6A3E13}" srcOrd="0" destOrd="0" presId="urn:microsoft.com/office/officeart/2005/8/layout/hierarchy2"/>
    <dgm:cxn modelId="{1680A5BA-0E24-4ABD-82A2-2CBBD8D54A42}" type="presParOf" srcId="{F7A9102D-6261-4164-BAFD-F75E75B7153D}" destId="{1860CBCA-C04F-40DD-A299-358F2CFC5817}" srcOrd="1" destOrd="0" presId="urn:microsoft.com/office/officeart/2005/8/layout/hierarchy2"/>
    <dgm:cxn modelId="{FB39455C-BE38-480B-BA9B-A3074A27D95D}" type="presParOf" srcId="{F2E8E0D4-3063-42D0-9A34-7076D435E837}" destId="{42B9F641-358B-494D-8992-24F99FFC3D74}" srcOrd="4" destOrd="0" presId="urn:microsoft.com/office/officeart/2005/8/layout/hierarchy2"/>
    <dgm:cxn modelId="{0B03E981-18EC-4C6B-8B98-752DC4680C0B}" type="presParOf" srcId="{42B9F641-358B-494D-8992-24F99FFC3D74}" destId="{01F12333-5AEC-49E9-B40F-014F52BD98F6}" srcOrd="0" destOrd="0" presId="urn:microsoft.com/office/officeart/2005/8/layout/hierarchy2"/>
    <dgm:cxn modelId="{B9CF099D-D044-48A2-99D6-562E6DC0628C}" type="presParOf" srcId="{F2E8E0D4-3063-42D0-9A34-7076D435E837}" destId="{4C101274-EDDA-451F-B763-DC99F798616C}" srcOrd="5" destOrd="0" presId="urn:microsoft.com/office/officeart/2005/8/layout/hierarchy2"/>
    <dgm:cxn modelId="{8C3725A9-25CC-4549-ABA4-350C2D16314D}" type="presParOf" srcId="{4C101274-EDDA-451F-B763-DC99F798616C}" destId="{06776160-A609-44C6-BE4D-35D0644A8370}" srcOrd="0" destOrd="0" presId="urn:microsoft.com/office/officeart/2005/8/layout/hierarchy2"/>
    <dgm:cxn modelId="{5285C428-60C4-468A-9C34-D2580238A412}" type="presParOf" srcId="{4C101274-EDDA-451F-B763-DC99F798616C}" destId="{01CEDA30-D73F-4F42-98A4-29ECD6759E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4B7DF4-6D2D-4E29-8266-1AD0817A496F}" type="doc">
      <dgm:prSet loTypeId="urn:microsoft.com/office/officeart/2005/8/layout/bProcess2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93C3470F-00FD-4F9C-8F5F-534FAFBF1E21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Assess Knowledge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10A009-8A80-4228-AEE5-70A590CD7AA7}" type="parTrans" cxnId="{1D819B4C-6C6E-4506-970A-B6FC43B8E5C7}">
      <dgm:prSet/>
      <dgm:spPr/>
      <dgm:t>
        <a:bodyPr/>
        <a:lstStyle/>
        <a:p>
          <a:endParaRPr lang="en-CA"/>
        </a:p>
      </dgm:t>
    </dgm:pt>
    <dgm:pt modelId="{F2876A2A-3A56-4CA7-A617-AA226E6B6C1E}" type="sibTrans" cxnId="{1D819B4C-6C6E-4506-970A-B6FC43B8E5C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C09270-9F60-4A8E-8BC8-860A0A43CE1A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Teach Risk-Benefit Analysis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C03305-25A2-4E3F-9270-F7C1042CCDBC}" type="parTrans" cxnId="{5B4B40B4-840C-4E05-AA7A-93BB470E28A7}">
      <dgm:prSet/>
      <dgm:spPr/>
      <dgm:t>
        <a:bodyPr/>
        <a:lstStyle/>
        <a:p>
          <a:endParaRPr lang="en-CA"/>
        </a:p>
      </dgm:t>
    </dgm:pt>
    <dgm:pt modelId="{37E29DEF-266E-48AA-BDE4-C03A8AF561B2}" type="sibTrans" cxnId="{5B4B40B4-840C-4E05-AA7A-93BB470E28A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49F9C7-ED5D-4C8C-AA3D-9A78EA349C99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Research Workshop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916B07-8F52-480F-AAB5-38A925AEA48F}" type="parTrans" cxnId="{C98AA099-25D2-42E0-9C74-885FEAEADFEF}">
      <dgm:prSet/>
      <dgm:spPr/>
      <dgm:t>
        <a:bodyPr/>
        <a:lstStyle/>
        <a:p>
          <a:endParaRPr lang="en-CA"/>
        </a:p>
      </dgm:t>
    </dgm:pt>
    <dgm:pt modelId="{37CA8F8D-3120-42D9-BB49-9583ADFB9102}" type="sibTrans" cxnId="{C98AA099-25D2-42E0-9C74-885FEAEADFEF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23F549-BC76-425F-9211-2E86D6DFF846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Choose Career!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4DCA2B-90B3-415D-8835-390EFE1318AE}" type="parTrans" cxnId="{2FEEB49C-E23B-4992-AD06-3834146C6E75}">
      <dgm:prSet/>
      <dgm:spPr/>
      <dgm:t>
        <a:bodyPr/>
        <a:lstStyle/>
        <a:p>
          <a:endParaRPr lang="en-CA"/>
        </a:p>
      </dgm:t>
    </dgm:pt>
    <dgm:pt modelId="{67F05E3A-FB66-4B06-97D0-DE4C72AEEF56}" type="sibTrans" cxnId="{2FEEB49C-E23B-4992-AD06-3834146C6E75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7785F2-95BC-4A06-A530-31BC951FADE0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lots of Scaffolding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BD4B47-DE81-426B-B84F-807B47B3B767}" type="parTrans" cxnId="{18A6FF39-B18B-4662-B0E9-0DF15B6941B2}">
      <dgm:prSet/>
      <dgm:spPr/>
      <dgm:t>
        <a:bodyPr/>
        <a:lstStyle/>
        <a:p>
          <a:endParaRPr lang="en-CA"/>
        </a:p>
      </dgm:t>
    </dgm:pt>
    <dgm:pt modelId="{671A7BC3-6315-4146-8511-2CD0150D87A7}" type="sibTrans" cxnId="{18A6FF39-B18B-4662-B0E9-0DF15B6941B2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986EC6-C1E0-42F1-8DA0-D76408A6B6F0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Work Periods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C543FF-B5A5-41FF-A4AB-5D8C21F19D5B}" type="parTrans" cxnId="{233F7184-740A-42A0-8FF8-7649B0E29177}">
      <dgm:prSet/>
      <dgm:spPr/>
      <dgm:t>
        <a:bodyPr/>
        <a:lstStyle/>
        <a:p>
          <a:endParaRPr lang="en-CA"/>
        </a:p>
      </dgm:t>
    </dgm:pt>
    <dgm:pt modelId="{16AF005E-33A6-458B-BAA8-5205392501A0}" type="sibTrans" cxnId="{233F7184-740A-42A0-8FF8-7649B0E2917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2F6ABC-C058-4272-A0ED-A2263FFD366D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Create Posters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8425B3-2FCD-40F2-9F52-4C4B8BC2551F}" type="parTrans" cxnId="{08BDEE46-80CD-4647-A627-7B49DDBB0924}">
      <dgm:prSet/>
      <dgm:spPr/>
      <dgm:t>
        <a:bodyPr/>
        <a:lstStyle/>
        <a:p>
          <a:endParaRPr lang="en-CA"/>
        </a:p>
      </dgm:t>
    </dgm:pt>
    <dgm:pt modelId="{425457B0-CB48-45B8-9869-90BCA8422289}" type="sibTrans" cxnId="{08BDEE46-80CD-4647-A627-7B49DDBB0924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4B1E95-9BB0-4037-8513-086FFB4147EE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Evaluation 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746F20-2355-4A6C-B70C-BA8159284602}" type="parTrans" cxnId="{2CA23E65-A3A5-4BAA-956A-57F45C963191}">
      <dgm:prSet/>
      <dgm:spPr/>
      <dgm:t>
        <a:bodyPr/>
        <a:lstStyle/>
        <a:p>
          <a:endParaRPr lang="en-CA"/>
        </a:p>
      </dgm:t>
    </dgm:pt>
    <dgm:pt modelId="{DA127051-34A3-4634-B0B2-49A63F1627B1}" type="sibTrans" cxnId="{2CA23E65-A3A5-4BAA-956A-57F45C963191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FE6D56-6A22-4592-8AF8-D9FBABDEEBCC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CAREER FAIR!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064967-EA7D-4B2B-B527-E453E9F0EE4D}" type="parTrans" cxnId="{0562DBED-9F0A-497F-BA40-D237438660C1}">
      <dgm:prSet/>
      <dgm:spPr/>
      <dgm:t>
        <a:bodyPr/>
        <a:lstStyle/>
        <a:p>
          <a:endParaRPr lang="en-CA"/>
        </a:p>
      </dgm:t>
    </dgm:pt>
    <dgm:pt modelId="{E4DDD634-A37E-4CA8-9873-4118BF20B8D2}" type="sibTrans" cxnId="{0562DBED-9F0A-497F-BA40-D237438660C1}">
      <dgm:prSet/>
      <dgm:spPr/>
      <dgm:t>
        <a:bodyPr/>
        <a:lstStyle/>
        <a:p>
          <a:endParaRPr lang="en-CA"/>
        </a:p>
      </dgm:t>
    </dgm:pt>
    <dgm:pt modelId="{9A5C9329-2120-4836-8772-EDE59450E38A}" type="pres">
      <dgm:prSet presAssocID="{AF4B7DF4-6D2D-4E29-8266-1AD0817A496F}" presName="diagram" presStyleCnt="0">
        <dgm:presLayoutVars>
          <dgm:dir/>
          <dgm:resizeHandles/>
        </dgm:presLayoutVars>
      </dgm:prSet>
      <dgm:spPr/>
    </dgm:pt>
    <dgm:pt modelId="{77D30897-4F3A-4995-9A6F-A5D5F2410EC6}" type="pres">
      <dgm:prSet presAssocID="{93C3470F-00FD-4F9C-8F5F-534FAFBF1E21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7EA28D8-9CBA-4F7A-B80D-B54EC20E8C3C}" type="pres">
      <dgm:prSet presAssocID="{F2876A2A-3A56-4CA7-A617-AA226E6B6C1E}" presName="sibTrans" presStyleLbl="sibTrans2D1" presStyleIdx="0" presStyleCnt="8"/>
      <dgm:spPr/>
    </dgm:pt>
    <dgm:pt modelId="{A3461A03-3F0C-443C-9D13-51345301BE63}" type="pres">
      <dgm:prSet presAssocID="{D5C09270-9F60-4A8E-8BC8-860A0A43CE1A}" presName="middleNode" presStyleCnt="0"/>
      <dgm:spPr/>
    </dgm:pt>
    <dgm:pt modelId="{106E1657-2E29-4F4D-ABC7-BC2783485C7D}" type="pres">
      <dgm:prSet presAssocID="{D5C09270-9F60-4A8E-8BC8-860A0A43CE1A}" presName="padding" presStyleLbl="node1" presStyleIdx="0" presStyleCnt="9"/>
      <dgm:spPr/>
    </dgm:pt>
    <dgm:pt modelId="{E9752587-6AD7-4A00-8A86-4076E391A52F}" type="pres">
      <dgm:prSet presAssocID="{D5C09270-9F60-4A8E-8BC8-860A0A43CE1A}" presName="shap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4F94083-4086-45DC-81FB-91D8FD4425F6}" type="pres">
      <dgm:prSet presAssocID="{37E29DEF-266E-48AA-BDE4-C03A8AF561B2}" presName="sibTrans" presStyleLbl="sibTrans2D1" presStyleIdx="1" presStyleCnt="8"/>
      <dgm:spPr/>
    </dgm:pt>
    <dgm:pt modelId="{A374E1CD-329E-4648-AA66-483DA11D6E30}" type="pres">
      <dgm:prSet presAssocID="{3049F9C7-ED5D-4C8C-AA3D-9A78EA349C99}" presName="middleNode" presStyleCnt="0"/>
      <dgm:spPr/>
    </dgm:pt>
    <dgm:pt modelId="{7192B9D9-52BB-4000-8F59-F8E54AA85F36}" type="pres">
      <dgm:prSet presAssocID="{3049F9C7-ED5D-4C8C-AA3D-9A78EA349C99}" presName="padding" presStyleLbl="node1" presStyleIdx="1" presStyleCnt="9"/>
      <dgm:spPr/>
    </dgm:pt>
    <dgm:pt modelId="{55DADC55-56CD-45CE-A604-5B1063762CCF}" type="pres">
      <dgm:prSet presAssocID="{3049F9C7-ED5D-4C8C-AA3D-9A78EA349C99}" presName="shap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AAF5DFF-7714-4C6B-877B-4605E081ACDD}" type="pres">
      <dgm:prSet presAssocID="{37CA8F8D-3120-42D9-BB49-9583ADFB9102}" presName="sibTrans" presStyleLbl="sibTrans2D1" presStyleIdx="2" presStyleCnt="8"/>
      <dgm:spPr/>
    </dgm:pt>
    <dgm:pt modelId="{64D66053-B53A-4AAC-BAA9-15A886353F4D}" type="pres">
      <dgm:prSet presAssocID="{B123F549-BC76-425F-9211-2E86D6DFF846}" presName="middleNode" presStyleCnt="0"/>
      <dgm:spPr/>
    </dgm:pt>
    <dgm:pt modelId="{56C77245-D7B6-4211-A4ED-2864186A6702}" type="pres">
      <dgm:prSet presAssocID="{B123F549-BC76-425F-9211-2E86D6DFF846}" presName="padding" presStyleLbl="node1" presStyleIdx="2" presStyleCnt="9"/>
      <dgm:spPr/>
    </dgm:pt>
    <dgm:pt modelId="{06345416-45A5-42FD-A795-F9C392E4D6D5}" type="pres">
      <dgm:prSet presAssocID="{B123F549-BC76-425F-9211-2E86D6DFF846}" presName="shape" presStyleLbl="node1" presStyleIdx="3" presStyleCnt="9">
        <dgm:presLayoutVars>
          <dgm:bulletEnabled val="1"/>
        </dgm:presLayoutVars>
      </dgm:prSet>
      <dgm:spPr/>
    </dgm:pt>
    <dgm:pt modelId="{C108EAFD-1721-4368-B728-ADB563C3A079}" type="pres">
      <dgm:prSet presAssocID="{67F05E3A-FB66-4B06-97D0-DE4C72AEEF56}" presName="sibTrans" presStyleLbl="sibTrans2D1" presStyleIdx="3" presStyleCnt="8"/>
      <dgm:spPr/>
    </dgm:pt>
    <dgm:pt modelId="{9DCDADCC-C3EE-4A04-9CB9-A7F5C04F4788}" type="pres">
      <dgm:prSet presAssocID="{337785F2-95BC-4A06-A530-31BC951FADE0}" presName="middleNode" presStyleCnt="0"/>
      <dgm:spPr/>
    </dgm:pt>
    <dgm:pt modelId="{9E5AF9B4-E0E6-4D69-8D7D-BC20117B5F98}" type="pres">
      <dgm:prSet presAssocID="{337785F2-95BC-4A06-A530-31BC951FADE0}" presName="padding" presStyleLbl="node1" presStyleIdx="3" presStyleCnt="9"/>
      <dgm:spPr/>
    </dgm:pt>
    <dgm:pt modelId="{1294AC14-48CF-43E9-A39F-44F72943315A}" type="pres">
      <dgm:prSet presAssocID="{337785F2-95BC-4A06-A530-31BC951FADE0}" presName="shape" presStyleLbl="node1" presStyleIdx="4" presStyleCnt="9">
        <dgm:presLayoutVars>
          <dgm:bulletEnabled val="1"/>
        </dgm:presLayoutVars>
      </dgm:prSet>
      <dgm:spPr/>
    </dgm:pt>
    <dgm:pt modelId="{52C9B6FB-0EF2-4C05-8AFF-8BC815A516B0}" type="pres">
      <dgm:prSet presAssocID="{671A7BC3-6315-4146-8511-2CD0150D87A7}" presName="sibTrans" presStyleLbl="sibTrans2D1" presStyleIdx="4" presStyleCnt="8"/>
      <dgm:spPr/>
    </dgm:pt>
    <dgm:pt modelId="{63258E72-3EBB-4BE0-85B8-3EC9071B0F62}" type="pres">
      <dgm:prSet presAssocID="{5A986EC6-C1E0-42F1-8DA0-D76408A6B6F0}" presName="middleNode" presStyleCnt="0"/>
      <dgm:spPr/>
    </dgm:pt>
    <dgm:pt modelId="{8A5DC060-A636-4028-A3F5-31B800A08DC1}" type="pres">
      <dgm:prSet presAssocID="{5A986EC6-C1E0-42F1-8DA0-D76408A6B6F0}" presName="padding" presStyleLbl="node1" presStyleIdx="4" presStyleCnt="9"/>
      <dgm:spPr/>
    </dgm:pt>
    <dgm:pt modelId="{A8E3A827-45DB-438D-8B8B-04219472DEFB}" type="pres">
      <dgm:prSet presAssocID="{5A986EC6-C1E0-42F1-8DA0-D76408A6B6F0}" presName="shape" presStyleLbl="node1" presStyleIdx="5" presStyleCnt="9">
        <dgm:presLayoutVars>
          <dgm:bulletEnabled val="1"/>
        </dgm:presLayoutVars>
      </dgm:prSet>
      <dgm:spPr/>
    </dgm:pt>
    <dgm:pt modelId="{EAE47212-9223-42E9-B7D0-544218B9E5A9}" type="pres">
      <dgm:prSet presAssocID="{16AF005E-33A6-458B-BAA8-5205392501A0}" presName="sibTrans" presStyleLbl="sibTrans2D1" presStyleIdx="5" presStyleCnt="8"/>
      <dgm:spPr/>
    </dgm:pt>
    <dgm:pt modelId="{2C9DD1DA-043B-4F53-A76B-6F08C3F77432}" type="pres">
      <dgm:prSet presAssocID="{762F6ABC-C058-4272-A0ED-A2263FFD366D}" presName="middleNode" presStyleCnt="0"/>
      <dgm:spPr/>
    </dgm:pt>
    <dgm:pt modelId="{80D9FB2D-AEC0-4CA2-8A65-33633176B858}" type="pres">
      <dgm:prSet presAssocID="{762F6ABC-C058-4272-A0ED-A2263FFD366D}" presName="padding" presStyleLbl="node1" presStyleIdx="5" presStyleCnt="9"/>
      <dgm:spPr/>
    </dgm:pt>
    <dgm:pt modelId="{D477731C-C611-4D08-927A-C820EF194DB5}" type="pres">
      <dgm:prSet presAssocID="{762F6ABC-C058-4272-A0ED-A2263FFD366D}" presName="shape" presStyleLbl="node1" presStyleIdx="6" presStyleCnt="9">
        <dgm:presLayoutVars>
          <dgm:bulletEnabled val="1"/>
        </dgm:presLayoutVars>
      </dgm:prSet>
      <dgm:spPr/>
    </dgm:pt>
    <dgm:pt modelId="{A521A712-D380-4FEF-898E-2778F039D88B}" type="pres">
      <dgm:prSet presAssocID="{425457B0-CB48-45B8-9869-90BCA8422289}" presName="sibTrans" presStyleLbl="sibTrans2D1" presStyleIdx="6" presStyleCnt="8"/>
      <dgm:spPr/>
    </dgm:pt>
    <dgm:pt modelId="{2F70B157-AFB5-4601-B426-DB264F0FF9AC}" type="pres">
      <dgm:prSet presAssocID="{E04B1E95-9BB0-4037-8513-086FFB4147EE}" presName="middleNode" presStyleCnt="0"/>
      <dgm:spPr/>
    </dgm:pt>
    <dgm:pt modelId="{43BF8985-59CE-41FF-9FAF-9F490AAE8ACD}" type="pres">
      <dgm:prSet presAssocID="{E04B1E95-9BB0-4037-8513-086FFB4147EE}" presName="padding" presStyleLbl="node1" presStyleIdx="6" presStyleCnt="9"/>
      <dgm:spPr/>
    </dgm:pt>
    <dgm:pt modelId="{6F4FDF24-BA46-4D6C-BF5B-3AC37DB87D33}" type="pres">
      <dgm:prSet presAssocID="{E04B1E95-9BB0-4037-8513-086FFB4147EE}" presName="shap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B867A20-9E70-43FF-9600-9E6E29634355}" type="pres">
      <dgm:prSet presAssocID="{DA127051-34A3-4634-B0B2-49A63F1627B1}" presName="sibTrans" presStyleLbl="sibTrans2D1" presStyleIdx="7" presStyleCnt="8"/>
      <dgm:spPr/>
    </dgm:pt>
    <dgm:pt modelId="{7E33C388-999A-46A7-A310-3125875D237C}" type="pres">
      <dgm:prSet presAssocID="{EDFE6D56-6A22-4592-8AF8-D9FBABDEEBCC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C8208E4-B72A-4AD2-A5D0-3A5B2CF25BA8}" type="presOf" srcId="{EDFE6D56-6A22-4592-8AF8-D9FBABDEEBCC}" destId="{7E33C388-999A-46A7-A310-3125875D237C}" srcOrd="0" destOrd="0" presId="urn:microsoft.com/office/officeart/2005/8/layout/bProcess2"/>
    <dgm:cxn modelId="{D1D2A8C8-2602-4112-A390-ADE73F91E159}" type="presOf" srcId="{3049F9C7-ED5D-4C8C-AA3D-9A78EA349C99}" destId="{55DADC55-56CD-45CE-A604-5B1063762CCF}" srcOrd="0" destOrd="0" presId="urn:microsoft.com/office/officeart/2005/8/layout/bProcess2"/>
    <dgm:cxn modelId="{18A6FF39-B18B-4662-B0E9-0DF15B6941B2}" srcId="{AF4B7DF4-6D2D-4E29-8266-1AD0817A496F}" destId="{337785F2-95BC-4A06-A530-31BC951FADE0}" srcOrd="4" destOrd="0" parTransId="{B6BD4B47-DE81-426B-B84F-807B47B3B767}" sibTransId="{671A7BC3-6315-4146-8511-2CD0150D87A7}"/>
    <dgm:cxn modelId="{18B95BA2-89D3-4152-B6FC-FD473FB1C9E6}" type="presOf" srcId="{425457B0-CB48-45B8-9869-90BCA8422289}" destId="{A521A712-D380-4FEF-898E-2778F039D88B}" srcOrd="0" destOrd="0" presId="urn:microsoft.com/office/officeart/2005/8/layout/bProcess2"/>
    <dgm:cxn modelId="{9FE77BEB-E2F8-4DCA-BECD-227BDF4D22A2}" type="presOf" srcId="{D5C09270-9F60-4A8E-8BC8-860A0A43CE1A}" destId="{E9752587-6AD7-4A00-8A86-4076E391A52F}" srcOrd="0" destOrd="0" presId="urn:microsoft.com/office/officeart/2005/8/layout/bProcess2"/>
    <dgm:cxn modelId="{2FEEB49C-E23B-4992-AD06-3834146C6E75}" srcId="{AF4B7DF4-6D2D-4E29-8266-1AD0817A496F}" destId="{B123F549-BC76-425F-9211-2E86D6DFF846}" srcOrd="3" destOrd="0" parTransId="{024DCA2B-90B3-415D-8835-390EFE1318AE}" sibTransId="{67F05E3A-FB66-4B06-97D0-DE4C72AEEF56}"/>
    <dgm:cxn modelId="{E88229BF-F489-421C-B4C2-BD16EBA446B2}" type="presOf" srcId="{37CA8F8D-3120-42D9-BB49-9583ADFB9102}" destId="{CAAF5DFF-7714-4C6B-877B-4605E081ACDD}" srcOrd="0" destOrd="0" presId="urn:microsoft.com/office/officeart/2005/8/layout/bProcess2"/>
    <dgm:cxn modelId="{2CA23E65-A3A5-4BAA-956A-57F45C963191}" srcId="{AF4B7DF4-6D2D-4E29-8266-1AD0817A496F}" destId="{E04B1E95-9BB0-4037-8513-086FFB4147EE}" srcOrd="7" destOrd="0" parTransId="{35746F20-2355-4A6C-B70C-BA8159284602}" sibTransId="{DA127051-34A3-4634-B0B2-49A63F1627B1}"/>
    <dgm:cxn modelId="{5B4B40B4-840C-4E05-AA7A-93BB470E28A7}" srcId="{AF4B7DF4-6D2D-4E29-8266-1AD0817A496F}" destId="{D5C09270-9F60-4A8E-8BC8-860A0A43CE1A}" srcOrd="1" destOrd="0" parTransId="{A4C03305-25A2-4E3F-9270-F7C1042CCDBC}" sibTransId="{37E29DEF-266E-48AA-BDE4-C03A8AF561B2}"/>
    <dgm:cxn modelId="{21FB12E6-1BB4-4536-B873-50724274127E}" type="presOf" srcId="{762F6ABC-C058-4272-A0ED-A2263FFD366D}" destId="{D477731C-C611-4D08-927A-C820EF194DB5}" srcOrd="0" destOrd="0" presId="urn:microsoft.com/office/officeart/2005/8/layout/bProcess2"/>
    <dgm:cxn modelId="{F7F4EA82-523F-4D89-8ABE-65F438D69654}" type="presOf" srcId="{337785F2-95BC-4A06-A530-31BC951FADE0}" destId="{1294AC14-48CF-43E9-A39F-44F72943315A}" srcOrd="0" destOrd="0" presId="urn:microsoft.com/office/officeart/2005/8/layout/bProcess2"/>
    <dgm:cxn modelId="{233F7184-740A-42A0-8FF8-7649B0E29177}" srcId="{AF4B7DF4-6D2D-4E29-8266-1AD0817A496F}" destId="{5A986EC6-C1E0-42F1-8DA0-D76408A6B6F0}" srcOrd="5" destOrd="0" parTransId="{05C543FF-B5A5-41FF-A4AB-5D8C21F19D5B}" sibTransId="{16AF005E-33A6-458B-BAA8-5205392501A0}"/>
    <dgm:cxn modelId="{C5B23099-3AEA-4B2A-A242-7FA4CDB39411}" type="presOf" srcId="{67F05E3A-FB66-4B06-97D0-DE4C72AEEF56}" destId="{C108EAFD-1721-4368-B728-ADB563C3A079}" srcOrd="0" destOrd="0" presId="urn:microsoft.com/office/officeart/2005/8/layout/bProcess2"/>
    <dgm:cxn modelId="{1D819B4C-6C6E-4506-970A-B6FC43B8E5C7}" srcId="{AF4B7DF4-6D2D-4E29-8266-1AD0817A496F}" destId="{93C3470F-00FD-4F9C-8F5F-534FAFBF1E21}" srcOrd="0" destOrd="0" parTransId="{0D10A009-8A80-4228-AEE5-70A590CD7AA7}" sibTransId="{F2876A2A-3A56-4CA7-A617-AA226E6B6C1E}"/>
    <dgm:cxn modelId="{620AB4D8-8D74-4891-9AF0-4B4C3762F4F5}" type="presOf" srcId="{671A7BC3-6315-4146-8511-2CD0150D87A7}" destId="{52C9B6FB-0EF2-4C05-8AFF-8BC815A516B0}" srcOrd="0" destOrd="0" presId="urn:microsoft.com/office/officeart/2005/8/layout/bProcess2"/>
    <dgm:cxn modelId="{0562DBED-9F0A-497F-BA40-D237438660C1}" srcId="{AF4B7DF4-6D2D-4E29-8266-1AD0817A496F}" destId="{EDFE6D56-6A22-4592-8AF8-D9FBABDEEBCC}" srcOrd="8" destOrd="0" parTransId="{75064967-EA7D-4B2B-B527-E453E9F0EE4D}" sibTransId="{E4DDD634-A37E-4CA8-9873-4118BF20B8D2}"/>
    <dgm:cxn modelId="{C98AA099-25D2-42E0-9C74-885FEAEADFEF}" srcId="{AF4B7DF4-6D2D-4E29-8266-1AD0817A496F}" destId="{3049F9C7-ED5D-4C8C-AA3D-9A78EA349C99}" srcOrd="2" destOrd="0" parTransId="{DA916B07-8F52-480F-AAB5-38A925AEA48F}" sibTransId="{37CA8F8D-3120-42D9-BB49-9583ADFB9102}"/>
    <dgm:cxn modelId="{BAA5D9F3-4C45-406F-A7A5-7A66B1E33D77}" type="presOf" srcId="{93C3470F-00FD-4F9C-8F5F-534FAFBF1E21}" destId="{77D30897-4F3A-4995-9A6F-A5D5F2410EC6}" srcOrd="0" destOrd="0" presId="urn:microsoft.com/office/officeart/2005/8/layout/bProcess2"/>
    <dgm:cxn modelId="{10A81243-70D7-4B6F-96A7-F2ABAED771D1}" type="presOf" srcId="{37E29DEF-266E-48AA-BDE4-C03A8AF561B2}" destId="{44F94083-4086-45DC-81FB-91D8FD4425F6}" srcOrd="0" destOrd="0" presId="urn:microsoft.com/office/officeart/2005/8/layout/bProcess2"/>
    <dgm:cxn modelId="{589FD88A-41CB-47F9-AA31-846F81DDE539}" type="presOf" srcId="{B123F549-BC76-425F-9211-2E86D6DFF846}" destId="{06345416-45A5-42FD-A795-F9C392E4D6D5}" srcOrd="0" destOrd="0" presId="urn:microsoft.com/office/officeart/2005/8/layout/bProcess2"/>
    <dgm:cxn modelId="{B67A8B5D-0AC7-4A48-B4E9-793C221F0901}" type="presOf" srcId="{16AF005E-33A6-458B-BAA8-5205392501A0}" destId="{EAE47212-9223-42E9-B7D0-544218B9E5A9}" srcOrd="0" destOrd="0" presId="urn:microsoft.com/office/officeart/2005/8/layout/bProcess2"/>
    <dgm:cxn modelId="{6A14282F-45E4-4569-8312-989979DF5573}" type="presOf" srcId="{E04B1E95-9BB0-4037-8513-086FFB4147EE}" destId="{6F4FDF24-BA46-4D6C-BF5B-3AC37DB87D33}" srcOrd="0" destOrd="0" presId="urn:microsoft.com/office/officeart/2005/8/layout/bProcess2"/>
    <dgm:cxn modelId="{2A499893-F35F-4AB6-BB33-64D61CB0ABDA}" type="presOf" srcId="{F2876A2A-3A56-4CA7-A617-AA226E6B6C1E}" destId="{77EA28D8-9CBA-4F7A-B80D-B54EC20E8C3C}" srcOrd="0" destOrd="0" presId="urn:microsoft.com/office/officeart/2005/8/layout/bProcess2"/>
    <dgm:cxn modelId="{51FBE893-77BB-4C1B-BF34-765441E7B8F7}" type="presOf" srcId="{AF4B7DF4-6D2D-4E29-8266-1AD0817A496F}" destId="{9A5C9329-2120-4836-8772-EDE59450E38A}" srcOrd="0" destOrd="0" presId="urn:microsoft.com/office/officeart/2005/8/layout/bProcess2"/>
    <dgm:cxn modelId="{57DE9AEF-85E5-429B-919B-605F0CC8551D}" type="presOf" srcId="{DA127051-34A3-4634-B0B2-49A63F1627B1}" destId="{0B867A20-9E70-43FF-9600-9E6E29634355}" srcOrd="0" destOrd="0" presId="urn:microsoft.com/office/officeart/2005/8/layout/bProcess2"/>
    <dgm:cxn modelId="{7FF56FAF-EEA1-44B9-B063-136DF543077B}" type="presOf" srcId="{5A986EC6-C1E0-42F1-8DA0-D76408A6B6F0}" destId="{A8E3A827-45DB-438D-8B8B-04219472DEFB}" srcOrd="0" destOrd="0" presId="urn:microsoft.com/office/officeart/2005/8/layout/bProcess2"/>
    <dgm:cxn modelId="{08BDEE46-80CD-4647-A627-7B49DDBB0924}" srcId="{AF4B7DF4-6D2D-4E29-8266-1AD0817A496F}" destId="{762F6ABC-C058-4272-A0ED-A2263FFD366D}" srcOrd="6" destOrd="0" parTransId="{FB8425B3-2FCD-40F2-9F52-4C4B8BC2551F}" sibTransId="{425457B0-CB48-45B8-9869-90BCA8422289}"/>
    <dgm:cxn modelId="{E828398D-5ACD-408D-A20D-61FDD85C4359}" type="presParOf" srcId="{9A5C9329-2120-4836-8772-EDE59450E38A}" destId="{77D30897-4F3A-4995-9A6F-A5D5F2410EC6}" srcOrd="0" destOrd="0" presId="urn:microsoft.com/office/officeart/2005/8/layout/bProcess2"/>
    <dgm:cxn modelId="{2AE7A6C8-A5C2-41D2-9312-0D80AFBDE669}" type="presParOf" srcId="{9A5C9329-2120-4836-8772-EDE59450E38A}" destId="{77EA28D8-9CBA-4F7A-B80D-B54EC20E8C3C}" srcOrd="1" destOrd="0" presId="urn:microsoft.com/office/officeart/2005/8/layout/bProcess2"/>
    <dgm:cxn modelId="{6FC98688-13D8-4B93-9E7B-C461A0C5BE23}" type="presParOf" srcId="{9A5C9329-2120-4836-8772-EDE59450E38A}" destId="{A3461A03-3F0C-443C-9D13-51345301BE63}" srcOrd="2" destOrd="0" presId="urn:microsoft.com/office/officeart/2005/8/layout/bProcess2"/>
    <dgm:cxn modelId="{AE5419B2-C1B2-4632-ABB7-43CE1CEAECC4}" type="presParOf" srcId="{A3461A03-3F0C-443C-9D13-51345301BE63}" destId="{106E1657-2E29-4F4D-ABC7-BC2783485C7D}" srcOrd="0" destOrd="0" presId="urn:microsoft.com/office/officeart/2005/8/layout/bProcess2"/>
    <dgm:cxn modelId="{9727CD25-81D1-4C81-8BA1-8CAB897389A7}" type="presParOf" srcId="{A3461A03-3F0C-443C-9D13-51345301BE63}" destId="{E9752587-6AD7-4A00-8A86-4076E391A52F}" srcOrd="1" destOrd="0" presId="urn:microsoft.com/office/officeart/2005/8/layout/bProcess2"/>
    <dgm:cxn modelId="{1782B013-1DA3-4B24-9BD0-96B9147E8281}" type="presParOf" srcId="{9A5C9329-2120-4836-8772-EDE59450E38A}" destId="{44F94083-4086-45DC-81FB-91D8FD4425F6}" srcOrd="3" destOrd="0" presId="urn:microsoft.com/office/officeart/2005/8/layout/bProcess2"/>
    <dgm:cxn modelId="{69B422C7-86B8-4C9E-A33D-1698CF1CD4FB}" type="presParOf" srcId="{9A5C9329-2120-4836-8772-EDE59450E38A}" destId="{A374E1CD-329E-4648-AA66-483DA11D6E30}" srcOrd="4" destOrd="0" presId="urn:microsoft.com/office/officeart/2005/8/layout/bProcess2"/>
    <dgm:cxn modelId="{1ED05B7F-F04E-40A2-803F-51962D8C9AB1}" type="presParOf" srcId="{A374E1CD-329E-4648-AA66-483DA11D6E30}" destId="{7192B9D9-52BB-4000-8F59-F8E54AA85F36}" srcOrd="0" destOrd="0" presId="urn:microsoft.com/office/officeart/2005/8/layout/bProcess2"/>
    <dgm:cxn modelId="{69B20A1A-37CC-4998-B31C-6B672A4478CE}" type="presParOf" srcId="{A374E1CD-329E-4648-AA66-483DA11D6E30}" destId="{55DADC55-56CD-45CE-A604-5B1063762CCF}" srcOrd="1" destOrd="0" presId="urn:microsoft.com/office/officeart/2005/8/layout/bProcess2"/>
    <dgm:cxn modelId="{495B49C1-2C04-412B-B56F-953FA8410995}" type="presParOf" srcId="{9A5C9329-2120-4836-8772-EDE59450E38A}" destId="{CAAF5DFF-7714-4C6B-877B-4605E081ACDD}" srcOrd="5" destOrd="0" presId="urn:microsoft.com/office/officeart/2005/8/layout/bProcess2"/>
    <dgm:cxn modelId="{8BD3BCC9-A681-4297-AB45-DBE3CC7873E5}" type="presParOf" srcId="{9A5C9329-2120-4836-8772-EDE59450E38A}" destId="{64D66053-B53A-4AAC-BAA9-15A886353F4D}" srcOrd="6" destOrd="0" presId="urn:microsoft.com/office/officeart/2005/8/layout/bProcess2"/>
    <dgm:cxn modelId="{4482E25C-A201-4FD2-9142-7AFDCB5D469C}" type="presParOf" srcId="{64D66053-B53A-4AAC-BAA9-15A886353F4D}" destId="{56C77245-D7B6-4211-A4ED-2864186A6702}" srcOrd="0" destOrd="0" presId="urn:microsoft.com/office/officeart/2005/8/layout/bProcess2"/>
    <dgm:cxn modelId="{EC09CECD-056D-46F1-9B84-B9FE6E18B28A}" type="presParOf" srcId="{64D66053-B53A-4AAC-BAA9-15A886353F4D}" destId="{06345416-45A5-42FD-A795-F9C392E4D6D5}" srcOrd="1" destOrd="0" presId="urn:microsoft.com/office/officeart/2005/8/layout/bProcess2"/>
    <dgm:cxn modelId="{6264C6A6-E5D0-4047-A7C4-CDA1590A4B3B}" type="presParOf" srcId="{9A5C9329-2120-4836-8772-EDE59450E38A}" destId="{C108EAFD-1721-4368-B728-ADB563C3A079}" srcOrd="7" destOrd="0" presId="urn:microsoft.com/office/officeart/2005/8/layout/bProcess2"/>
    <dgm:cxn modelId="{B885EF83-A2D2-4CF3-A23F-337215F59BEA}" type="presParOf" srcId="{9A5C9329-2120-4836-8772-EDE59450E38A}" destId="{9DCDADCC-C3EE-4A04-9CB9-A7F5C04F4788}" srcOrd="8" destOrd="0" presId="urn:microsoft.com/office/officeart/2005/8/layout/bProcess2"/>
    <dgm:cxn modelId="{CE0E9304-F3AB-4D71-BE71-50FDC73F32B2}" type="presParOf" srcId="{9DCDADCC-C3EE-4A04-9CB9-A7F5C04F4788}" destId="{9E5AF9B4-E0E6-4D69-8D7D-BC20117B5F98}" srcOrd="0" destOrd="0" presId="urn:microsoft.com/office/officeart/2005/8/layout/bProcess2"/>
    <dgm:cxn modelId="{5B4D04AC-B594-4880-BBC9-5BEA81BF54CC}" type="presParOf" srcId="{9DCDADCC-C3EE-4A04-9CB9-A7F5C04F4788}" destId="{1294AC14-48CF-43E9-A39F-44F72943315A}" srcOrd="1" destOrd="0" presId="urn:microsoft.com/office/officeart/2005/8/layout/bProcess2"/>
    <dgm:cxn modelId="{65FEFF5C-4642-495B-BEF3-95CB8D8EFCC4}" type="presParOf" srcId="{9A5C9329-2120-4836-8772-EDE59450E38A}" destId="{52C9B6FB-0EF2-4C05-8AFF-8BC815A516B0}" srcOrd="9" destOrd="0" presId="urn:microsoft.com/office/officeart/2005/8/layout/bProcess2"/>
    <dgm:cxn modelId="{FCF6BD0C-C20B-48FF-ACF3-2B8DA896CE38}" type="presParOf" srcId="{9A5C9329-2120-4836-8772-EDE59450E38A}" destId="{63258E72-3EBB-4BE0-85B8-3EC9071B0F62}" srcOrd="10" destOrd="0" presId="urn:microsoft.com/office/officeart/2005/8/layout/bProcess2"/>
    <dgm:cxn modelId="{94D29A75-BA5E-4B1F-AA53-F15A31F33A8F}" type="presParOf" srcId="{63258E72-3EBB-4BE0-85B8-3EC9071B0F62}" destId="{8A5DC060-A636-4028-A3F5-31B800A08DC1}" srcOrd="0" destOrd="0" presId="urn:microsoft.com/office/officeart/2005/8/layout/bProcess2"/>
    <dgm:cxn modelId="{5AFABA26-8ACF-480F-9140-3B5EE7911501}" type="presParOf" srcId="{63258E72-3EBB-4BE0-85B8-3EC9071B0F62}" destId="{A8E3A827-45DB-438D-8B8B-04219472DEFB}" srcOrd="1" destOrd="0" presId="urn:microsoft.com/office/officeart/2005/8/layout/bProcess2"/>
    <dgm:cxn modelId="{800D373F-A848-4651-92AC-ABD81D234908}" type="presParOf" srcId="{9A5C9329-2120-4836-8772-EDE59450E38A}" destId="{EAE47212-9223-42E9-B7D0-544218B9E5A9}" srcOrd="11" destOrd="0" presId="urn:microsoft.com/office/officeart/2005/8/layout/bProcess2"/>
    <dgm:cxn modelId="{25E94E15-989D-4EA1-93D8-11E9FE9F91D6}" type="presParOf" srcId="{9A5C9329-2120-4836-8772-EDE59450E38A}" destId="{2C9DD1DA-043B-4F53-A76B-6F08C3F77432}" srcOrd="12" destOrd="0" presId="urn:microsoft.com/office/officeart/2005/8/layout/bProcess2"/>
    <dgm:cxn modelId="{7BA0F215-00DC-412A-A995-C715BB0F1F2D}" type="presParOf" srcId="{2C9DD1DA-043B-4F53-A76B-6F08C3F77432}" destId="{80D9FB2D-AEC0-4CA2-8A65-33633176B858}" srcOrd="0" destOrd="0" presId="urn:microsoft.com/office/officeart/2005/8/layout/bProcess2"/>
    <dgm:cxn modelId="{7921A7AB-48E5-4BCE-880F-195596AE62E4}" type="presParOf" srcId="{2C9DD1DA-043B-4F53-A76B-6F08C3F77432}" destId="{D477731C-C611-4D08-927A-C820EF194DB5}" srcOrd="1" destOrd="0" presId="urn:microsoft.com/office/officeart/2005/8/layout/bProcess2"/>
    <dgm:cxn modelId="{DADE4C22-7F27-4AB1-A800-DE04823AFA8A}" type="presParOf" srcId="{9A5C9329-2120-4836-8772-EDE59450E38A}" destId="{A521A712-D380-4FEF-898E-2778F039D88B}" srcOrd="13" destOrd="0" presId="urn:microsoft.com/office/officeart/2005/8/layout/bProcess2"/>
    <dgm:cxn modelId="{32C10F83-6D86-4FF5-A269-67FD4AE83DF2}" type="presParOf" srcId="{9A5C9329-2120-4836-8772-EDE59450E38A}" destId="{2F70B157-AFB5-4601-B426-DB264F0FF9AC}" srcOrd="14" destOrd="0" presId="urn:microsoft.com/office/officeart/2005/8/layout/bProcess2"/>
    <dgm:cxn modelId="{E2C56F6C-0D2C-41C3-BBC5-F4D7FBD26F07}" type="presParOf" srcId="{2F70B157-AFB5-4601-B426-DB264F0FF9AC}" destId="{43BF8985-59CE-41FF-9FAF-9F490AAE8ACD}" srcOrd="0" destOrd="0" presId="urn:microsoft.com/office/officeart/2005/8/layout/bProcess2"/>
    <dgm:cxn modelId="{E2A04A38-521D-48BC-9B02-3CC6EFB550BD}" type="presParOf" srcId="{2F70B157-AFB5-4601-B426-DB264F0FF9AC}" destId="{6F4FDF24-BA46-4D6C-BF5B-3AC37DB87D33}" srcOrd="1" destOrd="0" presId="urn:microsoft.com/office/officeart/2005/8/layout/bProcess2"/>
    <dgm:cxn modelId="{0C0D0D0F-0404-43A6-8882-35A9E3E7FAFF}" type="presParOf" srcId="{9A5C9329-2120-4836-8772-EDE59450E38A}" destId="{0B867A20-9E70-43FF-9600-9E6E29634355}" srcOrd="15" destOrd="0" presId="urn:microsoft.com/office/officeart/2005/8/layout/bProcess2"/>
    <dgm:cxn modelId="{A2315742-C1FD-4A38-AF51-51D3D36A3CAF}" type="presParOf" srcId="{9A5C9329-2120-4836-8772-EDE59450E38A}" destId="{7E33C388-999A-46A7-A310-3125875D237C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4072B7-7D3A-4D6E-B09A-C7027227E108}" type="doc">
      <dgm:prSet loTypeId="urn:microsoft.com/office/officeart/2005/8/layout/hList3" loCatId="list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1FEC7FE2-3DAE-460A-81EF-09F9B3F0A948}">
      <dgm:prSet phldrT="[Text]"/>
      <dgm:spPr/>
      <dgm:t>
        <a:bodyPr/>
        <a:lstStyle/>
        <a:p>
          <a:r>
            <a:rPr lang="en-C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rPr>
            <a:t>Career Choice</a:t>
          </a:r>
          <a:endParaRPr lang="en-C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gency FB" pitchFamily="34" charset="0"/>
          </a:endParaRPr>
        </a:p>
      </dgm:t>
    </dgm:pt>
    <dgm:pt modelId="{DF1E1609-4CF7-4C5C-938E-9D5D9867F63D}" type="parTrans" cxnId="{429BF204-7FC5-4F87-A963-9D353F5541E2}">
      <dgm:prSet/>
      <dgm:spPr/>
      <dgm:t>
        <a:bodyPr/>
        <a:lstStyle/>
        <a:p>
          <a:endParaRPr lang="en-CA"/>
        </a:p>
      </dgm:t>
    </dgm:pt>
    <dgm:pt modelId="{4C1DA502-1DCB-4B5E-AEE5-F3EE8ABD67E4}" type="sibTrans" cxnId="{429BF204-7FC5-4F87-A963-9D353F5541E2}">
      <dgm:prSet/>
      <dgm:spPr/>
      <dgm:t>
        <a:bodyPr/>
        <a:lstStyle/>
        <a:p>
          <a:endParaRPr lang="en-CA"/>
        </a:p>
      </dgm:t>
    </dgm:pt>
    <dgm:pt modelId="{7A7110EA-F599-48E7-87A5-09949910ED14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Pros</a:t>
          </a:r>
          <a:endParaRPr lang="en-CA" b="1" dirty="0">
            <a:solidFill>
              <a:schemeClr val="tx1"/>
            </a:solidFill>
          </a:endParaRPr>
        </a:p>
      </dgm:t>
    </dgm:pt>
    <dgm:pt modelId="{ECC5C08E-353B-4356-82F2-09B50A88AD89}" type="parTrans" cxnId="{599F8C4C-CABC-478E-B89C-1D08EACDB0D4}">
      <dgm:prSet/>
      <dgm:spPr/>
      <dgm:t>
        <a:bodyPr/>
        <a:lstStyle/>
        <a:p>
          <a:endParaRPr lang="en-CA"/>
        </a:p>
      </dgm:t>
    </dgm:pt>
    <dgm:pt modelId="{BD458A36-8464-4E20-A95B-A847B20B6947}" type="sibTrans" cxnId="{599F8C4C-CABC-478E-B89C-1D08EACDB0D4}">
      <dgm:prSet/>
      <dgm:spPr/>
      <dgm:t>
        <a:bodyPr/>
        <a:lstStyle/>
        <a:p>
          <a:endParaRPr lang="en-CA"/>
        </a:p>
      </dgm:t>
    </dgm:pt>
    <dgm:pt modelId="{C49D734A-C364-452E-B579-0551A1C8C2C8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Cons</a:t>
          </a:r>
          <a:endParaRPr lang="en-CA" b="1" dirty="0">
            <a:solidFill>
              <a:schemeClr val="tx1"/>
            </a:solidFill>
          </a:endParaRPr>
        </a:p>
      </dgm:t>
    </dgm:pt>
    <dgm:pt modelId="{2759C956-2CC2-491E-9310-FC15F2AF20D7}" type="parTrans" cxnId="{6D6BEA0F-354A-46FA-B64D-97390C0A3E22}">
      <dgm:prSet/>
      <dgm:spPr/>
      <dgm:t>
        <a:bodyPr/>
        <a:lstStyle/>
        <a:p>
          <a:endParaRPr lang="en-CA"/>
        </a:p>
      </dgm:t>
    </dgm:pt>
    <dgm:pt modelId="{02C485E3-01BD-4F88-9810-E664C2523B99}" type="sibTrans" cxnId="{6D6BEA0F-354A-46FA-B64D-97390C0A3E22}">
      <dgm:prSet/>
      <dgm:spPr/>
      <dgm:t>
        <a:bodyPr/>
        <a:lstStyle/>
        <a:p>
          <a:endParaRPr lang="en-CA"/>
        </a:p>
      </dgm:t>
    </dgm:pt>
    <dgm:pt modelId="{7B146FCE-94FB-4820-B0A2-C52F723FE0E4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Risk-Benefit Analysis</a:t>
          </a:r>
        </a:p>
        <a:p>
          <a:r>
            <a:rPr lang="en-CA" b="0" dirty="0" smtClean="0">
              <a:solidFill>
                <a:schemeClr val="tx1"/>
              </a:solidFill>
            </a:rPr>
            <a:t>Are the risks of working in this industry worth it?</a:t>
          </a:r>
          <a:endParaRPr lang="en-CA" b="0" dirty="0">
            <a:solidFill>
              <a:schemeClr val="tx1"/>
            </a:solidFill>
          </a:endParaRPr>
        </a:p>
      </dgm:t>
    </dgm:pt>
    <dgm:pt modelId="{E7070EA2-A312-4C92-A6DA-C1DDD4A9BE3A}" type="parTrans" cxnId="{9AE47D0A-0611-4B47-9CF2-5BCF047A425D}">
      <dgm:prSet/>
      <dgm:spPr/>
      <dgm:t>
        <a:bodyPr/>
        <a:lstStyle/>
        <a:p>
          <a:endParaRPr lang="en-CA"/>
        </a:p>
      </dgm:t>
    </dgm:pt>
    <dgm:pt modelId="{BE698B2A-B325-466B-A083-E3439019D1EC}" type="sibTrans" cxnId="{9AE47D0A-0611-4B47-9CF2-5BCF047A425D}">
      <dgm:prSet/>
      <dgm:spPr/>
      <dgm:t>
        <a:bodyPr/>
        <a:lstStyle/>
        <a:p>
          <a:endParaRPr lang="en-CA"/>
        </a:p>
      </dgm:t>
    </dgm:pt>
    <dgm:pt modelId="{8CAF39FB-97C3-4783-A952-A2DEAA5B1652}">
      <dgm:prSet/>
      <dgm:spPr/>
      <dgm:t>
        <a:bodyPr/>
        <a:lstStyle/>
        <a:p>
          <a:r>
            <a:rPr lang="en-CA" dirty="0" smtClean="0"/>
            <a:t>Wage</a:t>
          </a:r>
          <a:endParaRPr lang="en-CA" dirty="0"/>
        </a:p>
      </dgm:t>
    </dgm:pt>
    <dgm:pt modelId="{90DDD97D-6D41-4409-B5A4-16FF993440E6}" type="parTrans" cxnId="{1631437C-A392-4240-AE66-E075F3EFDAD3}">
      <dgm:prSet/>
      <dgm:spPr/>
      <dgm:t>
        <a:bodyPr/>
        <a:lstStyle/>
        <a:p>
          <a:endParaRPr lang="en-CA"/>
        </a:p>
      </dgm:t>
    </dgm:pt>
    <dgm:pt modelId="{FB6FE2E1-B666-44A0-84D3-21A008CE2C65}" type="sibTrans" cxnId="{1631437C-A392-4240-AE66-E075F3EFDAD3}">
      <dgm:prSet/>
      <dgm:spPr/>
      <dgm:t>
        <a:bodyPr/>
        <a:lstStyle/>
        <a:p>
          <a:endParaRPr lang="en-CA"/>
        </a:p>
      </dgm:t>
    </dgm:pt>
    <dgm:pt modelId="{3ADD1FDB-3DC9-49AA-B6A6-747EFB42CA8D}">
      <dgm:prSet/>
      <dgm:spPr/>
      <dgm:t>
        <a:bodyPr/>
        <a:lstStyle/>
        <a:p>
          <a:r>
            <a:rPr lang="en-CA" dirty="0" smtClean="0"/>
            <a:t>Working conditions</a:t>
          </a:r>
          <a:endParaRPr lang="en-CA" dirty="0"/>
        </a:p>
      </dgm:t>
    </dgm:pt>
    <dgm:pt modelId="{3E1094CA-1023-4186-8D95-8884C2492F86}" type="parTrans" cxnId="{9749090E-BCB1-4C56-957A-A9FE9E514823}">
      <dgm:prSet/>
      <dgm:spPr/>
      <dgm:t>
        <a:bodyPr/>
        <a:lstStyle/>
        <a:p>
          <a:endParaRPr lang="en-CA"/>
        </a:p>
      </dgm:t>
    </dgm:pt>
    <dgm:pt modelId="{7C72C60D-2B2D-4179-9DF3-3BF86371C93E}" type="sibTrans" cxnId="{9749090E-BCB1-4C56-957A-A9FE9E514823}">
      <dgm:prSet/>
      <dgm:spPr/>
      <dgm:t>
        <a:bodyPr/>
        <a:lstStyle/>
        <a:p>
          <a:endParaRPr lang="en-CA"/>
        </a:p>
      </dgm:t>
    </dgm:pt>
    <dgm:pt modelId="{6EA30B16-6D4A-4A15-A5C1-7A65A7E809AC}">
      <dgm:prSet/>
      <dgm:spPr/>
      <dgm:t>
        <a:bodyPr/>
        <a:lstStyle/>
        <a:p>
          <a:r>
            <a:rPr lang="en-CA" dirty="0" smtClean="0"/>
            <a:t>Benefits to society</a:t>
          </a:r>
          <a:endParaRPr lang="en-CA" dirty="0"/>
        </a:p>
      </dgm:t>
    </dgm:pt>
    <dgm:pt modelId="{38A55B7C-6AA7-4348-9FF8-B865B8827BC6}" type="parTrans" cxnId="{73BBDE54-4944-4C3F-9628-08248B9B1E0D}">
      <dgm:prSet/>
      <dgm:spPr/>
      <dgm:t>
        <a:bodyPr/>
        <a:lstStyle/>
        <a:p>
          <a:endParaRPr lang="en-CA"/>
        </a:p>
      </dgm:t>
    </dgm:pt>
    <dgm:pt modelId="{228EA411-B2CF-4207-B64D-73FEE48BE659}" type="sibTrans" cxnId="{73BBDE54-4944-4C3F-9628-08248B9B1E0D}">
      <dgm:prSet/>
      <dgm:spPr/>
      <dgm:t>
        <a:bodyPr/>
        <a:lstStyle/>
        <a:p>
          <a:endParaRPr lang="en-CA"/>
        </a:p>
      </dgm:t>
    </dgm:pt>
    <dgm:pt modelId="{F6A6881E-E8F9-4D07-8392-71C10D77128E}">
      <dgm:prSet/>
      <dgm:spPr/>
      <dgm:t>
        <a:bodyPr/>
        <a:lstStyle/>
        <a:p>
          <a:r>
            <a:rPr lang="en-CA" dirty="0" smtClean="0"/>
            <a:t>Interest</a:t>
          </a:r>
          <a:endParaRPr lang="en-CA" dirty="0"/>
        </a:p>
      </dgm:t>
    </dgm:pt>
    <dgm:pt modelId="{5D158B91-E43B-4C8F-97E3-AB778177C090}" type="parTrans" cxnId="{8254145A-A5BB-45F8-A64A-E2BCCB509B6B}">
      <dgm:prSet/>
      <dgm:spPr/>
      <dgm:t>
        <a:bodyPr/>
        <a:lstStyle/>
        <a:p>
          <a:endParaRPr lang="en-CA"/>
        </a:p>
      </dgm:t>
    </dgm:pt>
    <dgm:pt modelId="{B711936F-0B53-4303-A385-CA96EAC13D49}" type="sibTrans" cxnId="{8254145A-A5BB-45F8-A64A-E2BCCB509B6B}">
      <dgm:prSet/>
      <dgm:spPr/>
      <dgm:t>
        <a:bodyPr/>
        <a:lstStyle/>
        <a:p>
          <a:endParaRPr lang="en-CA"/>
        </a:p>
      </dgm:t>
    </dgm:pt>
    <dgm:pt modelId="{03E8C07B-651B-4B50-BBB9-1BA55ABB4519}">
      <dgm:prSet/>
      <dgm:spPr/>
      <dgm:t>
        <a:bodyPr/>
        <a:lstStyle/>
        <a:p>
          <a:r>
            <a:rPr lang="en-CA" dirty="0" smtClean="0"/>
            <a:t>Chemical hazards</a:t>
          </a:r>
          <a:endParaRPr lang="en-CA" dirty="0"/>
        </a:p>
      </dgm:t>
    </dgm:pt>
    <dgm:pt modelId="{7472A7B8-127D-41D7-BAC0-6E68FBC11EF9}" type="parTrans" cxnId="{86799D53-18CB-4CD9-A2B3-5F6E93BFE515}">
      <dgm:prSet/>
      <dgm:spPr/>
      <dgm:t>
        <a:bodyPr/>
        <a:lstStyle/>
        <a:p>
          <a:endParaRPr lang="en-CA"/>
        </a:p>
      </dgm:t>
    </dgm:pt>
    <dgm:pt modelId="{EBC234DB-A94A-4A57-848C-608D604F57AA}" type="sibTrans" cxnId="{86799D53-18CB-4CD9-A2B3-5F6E93BFE515}">
      <dgm:prSet/>
      <dgm:spPr/>
      <dgm:t>
        <a:bodyPr/>
        <a:lstStyle/>
        <a:p>
          <a:endParaRPr lang="en-CA"/>
        </a:p>
      </dgm:t>
    </dgm:pt>
    <dgm:pt modelId="{A26A445D-C890-4541-A02F-EF756D41C3D7}">
      <dgm:prSet/>
      <dgm:spPr/>
      <dgm:t>
        <a:bodyPr/>
        <a:lstStyle/>
        <a:p>
          <a:r>
            <a:rPr lang="en-CA" dirty="0" smtClean="0"/>
            <a:t>Disposal methods</a:t>
          </a:r>
          <a:endParaRPr lang="en-CA" dirty="0"/>
        </a:p>
      </dgm:t>
    </dgm:pt>
    <dgm:pt modelId="{2A6182AA-6C71-4F8C-9048-2B476F4C81B0}" type="parTrans" cxnId="{01D10C9D-FD8E-4DC1-A372-DAFDAA2F1766}">
      <dgm:prSet/>
      <dgm:spPr/>
    </dgm:pt>
    <dgm:pt modelId="{48B0AC9E-EEB1-4C60-89A0-E525F218301A}" type="sibTrans" cxnId="{01D10C9D-FD8E-4DC1-A372-DAFDAA2F1766}">
      <dgm:prSet/>
      <dgm:spPr/>
    </dgm:pt>
    <dgm:pt modelId="{69DF556B-1A43-4F7A-94D1-8A2AB691DBEA}">
      <dgm:prSet/>
      <dgm:spPr/>
      <dgm:t>
        <a:bodyPr/>
        <a:lstStyle/>
        <a:p>
          <a:r>
            <a:rPr lang="en-CA" dirty="0" smtClean="0"/>
            <a:t>Impact on environment</a:t>
          </a:r>
          <a:endParaRPr lang="en-CA" dirty="0"/>
        </a:p>
      </dgm:t>
    </dgm:pt>
    <dgm:pt modelId="{3FF957CC-E1BD-4088-8BCA-D16CADAD9794}" type="parTrans" cxnId="{21506823-C1AF-4323-BAD6-01EDBA22E3A2}">
      <dgm:prSet/>
      <dgm:spPr/>
    </dgm:pt>
    <dgm:pt modelId="{57A4E2B3-EB67-496F-800C-FE7FD718111F}" type="sibTrans" cxnId="{21506823-C1AF-4323-BAD6-01EDBA22E3A2}">
      <dgm:prSet/>
      <dgm:spPr/>
    </dgm:pt>
    <dgm:pt modelId="{653D46AD-AB45-4DB4-979A-A6E072CF23DA}" type="pres">
      <dgm:prSet presAssocID="{0F4072B7-7D3A-4D6E-B09A-C7027227E108}" presName="composite" presStyleCnt="0">
        <dgm:presLayoutVars>
          <dgm:chMax val="1"/>
          <dgm:dir/>
          <dgm:resizeHandles val="exact"/>
        </dgm:presLayoutVars>
      </dgm:prSet>
      <dgm:spPr/>
    </dgm:pt>
    <dgm:pt modelId="{08C66220-C0DE-48ED-ABCA-C77136D2BDCE}" type="pres">
      <dgm:prSet presAssocID="{1FEC7FE2-3DAE-460A-81EF-09F9B3F0A948}" presName="roof" presStyleLbl="dkBgShp" presStyleIdx="0" presStyleCnt="2"/>
      <dgm:spPr/>
      <dgm:t>
        <a:bodyPr/>
        <a:lstStyle/>
        <a:p>
          <a:endParaRPr lang="en-CA"/>
        </a:p>
      </dgm:t>
    </dgm:pt>
    <dgm:pt modelId="{2234C45F-555D-48C1-A9BF-17A48A768604}" type="pres">
      <dgm:prSet presAssocID="{1FEC7FE2-3DAE-460A-81EF-09F9B3F0A948}" presName="pillars" presStyleCnt="0"/>
      <dgm:spPr/>
    </dgm:pt>
    <dgm:pt modelId="{5C268C3F-5738-4822-8C70-77DBF328E091}" type="pres">
      <dgm:prSet presAssocID="{1FEC7FE2-3DAE-460A-81EF-09F9B3F0A94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45331A7-FF74-40B2-A087-15527A410D82}" type="pres">
      <dgm:prSet presAssocID="{C49D734A-C364-452E-B579-0551A1C8C2C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942EBCE-91B5-417E-8046-FFD23C5E1735}" type="pres">
      <dgm:prSet presAssocID="{7B146FCE-94FB-4820-B0A2-C52F723FE0E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71F3BAF-A59D-478B-B630-631FF6967926}" type="pres">
      <dgm:prSet presAssocID="{1FEC7FE2-3DAE-460A-81EF-09F9B3F0A948}" presName="base" presStyleLbl="dkBgShp" presStyleIdx="1" presStyleCnt="2"/>
      <dgm:spPr/>
    </dgm:pt>
  </dgm:ptLst>
  <dgm:cxnLst>
    <dgm:cxn modelId="{62200DB2-9220-4876-A063-6D791D71FD38}" type="presOf" srcId="{A26A445D-C890-4541-A02F-EF756D41C3D7}" destId="{545331A7-FF74-40B2-A087-15527A410D82}" srcOrd="0" destOrd="2" presId="urn:microsoft.com/office/officeart/2005/8/layout/hList3"/>
    <dgm:cxn modelId="{F3BE6B97-BF85-41DA-B69F-520959081C23}" type="presOf" srcId="{1FEC7FE2-3DAE-460A-81EF-09F9B3F0A948}" destId="{08C66220-C0DE-48ED-ABCA-C77136D2BDCE}" srcOrd="0" destOrd="0" presId="urn:microsoft.com/office/officeart/2005/8/layout/hList3"/>
    <dgm:cxn modelId="{A55BE474-1ED7-46D2-B05B-11E1B8287939}" type="presOf" srcId="{7B146FCE-94FB-4820-B0A2-C52F723FE0E4}" destId="{B942EBCE-91B5-417E-8046-FFD23C5E1735}" srcOrd="0" destOrd="0" presId="urn:microsoft.com/office/officeart/2005/8/layout/hList3"/>
    <dgm:cxn modelId="{21506823-C1AF-4323-BAD6-01EDBA22E3A2}" srcId="{C49D734A-C364-452E-B579-0551A1C8C2C8}" destId="{69DF556B-1A43-4F7A-94D1-8A2AB691DBEA}" srcOrd="2" destOrd="0" parTransId="{3FF957CC-E1BD-4088-8BCA-D16CADAD9794}" sibTransId="{57A4E2B3-EB67-496F-800C-FE7FD718111F}"/>
    <dgm:cxn modelId="{AF1B1159-1891-473E-BBD0-670501A82FBE}" type="presOf" srcId="{3ADD1FDB-3DC9-49AA-B6A6-747EFB42CA8D}" destId="{5C268C3F-5738-4822-8C70-77DBF328E091}" srcOrd="0" destOrd="2" presId="urn:microsoft.com/office/officeart/2005/8/layout/hList3"/>
    <dgm:cxn modelId="{1631437C-A392-4240-AE66-E075F3EFDAD3}" srcId="{7A7110EA-F599-48E7-87A5-09949910ED14}" destId="{8CAF39FB-97C3-4783-A952-A2DEAA5B1652}" srcOrd="0" destOrd="0" parTransId="{90DDD97D-6D41-4409-B5A4-16FF993440E6}" sibTransId="{FB6FE2E1-B666-44A0-84D3-21A008CE2C65}"/>
    <dgm:cxn modelId="{45C83E92-F092-4ECF-AF68-775F5B3A9CBF}" type="presOf" srcId="{C49D734A-C364-452E-B579-0551A1C8C2C8}" destId="{545331A7-FF74-40B2-A087-15527A410D82}" srcOrd="0" destOrd="0" presId="urn:microsoft.com/office/officeart/2005/8/layout/hList3"/>
    <dgm:cxn modelId="{429BF204-7FC5-4F87-A963-9D353F5541E2}" srcId="{0F4072B7-7D3A-4D6E-B09A-C7027227E108}" destId="{1FEC7FE2-3DAE-460A-81EF-09F9B3F0A948}" srcOrd="0" destOrd="0" parTransId="{DF1E1609-4CF7-4C5C-938E-9D5D9867F63D}" sibTransId="{4C1DA502-1DCB-4B5E-AEE5-F3EE8ABD67E4}"/>
    <dgm:cxn modelId="{73BBDE54-4944-4C3F-9628-08248B9B1E0D}" srcId="{7A7110EA-F599-48E7-87A5-09949910ED14}" destId="{6EA30B16-6D4A-4A15-A5C1-7A65A7E809AC}" srcOrd="2" destOrd="0" parTransId="{38A55B7C-6AA7-4348-9FF8-B865B8827BC6}" sibTransId="{228EA411-B2CF-4207-B64D-73FEE48BE659}"/>
    <dgm:cxn modelId="{6D6BEA0F-354A-46FA-B64D-97390C0A3E22}" srcId="{1FEC7FE2-3DAE-460A-81EF-09F9B3F0A948}" destId="{C49D734A-C364-452E-B579-0551A1C8C2C8}" srcOrd="1" destOrd="0" parTransId="{2759C956-2CC2-491E-9310-FC15F2AF20D7}" sibTransId="{02C485E3-01BD-4F88-9810-E664C2523B99}"/>
    <dgm:cxn modelId="{8254145A-A5BB-45F8-A64A-E2BCCB509B6B}" srcId="{7A7110EA-F599-48E7-87A5-09949910ED14}" destId="{F6A6881E-E8F9-4D07-8392-71C10D77128E}" srcOrd="3" destOrd="0" parTransId="{5D158B91-E43B-4C8F-97E3-AB778177C090}" sibTransId="{B711936F-0B53-4303-A385-CA96EAC13D49}"/>
    <dgm:cxn modelId="{716B3D48-B9FA-4876-B4B3-47FF4E010D6D}" type="presOf" srcId="{03E8C07B-651B-4B50-BBB9-1BA55ABB4519}" destId="{545331A7-FF74-40B2-A087-15527A410D82}" srcOrd="0" destOrd="1" presId="urn:microsoft.com/office/officeart/2005/8/layout/hList3"/>
    <dgm:cxn modelId="{F59C6A63-77A7-4FD3-911C-42526D88225D}" type="presOf" srcId="{0F4072B7-7D3A-4D6E-B09A-C7027227E108}" destId="{653D46AD-AB45-4DB4-979A-A6E072CF23DA}" srcOrd="0" destOrd="0" presId="urn:microsoft.com/office/officeart/2005/8/layout/hList3"/>
    <dgm:cxn modelId="{2C316094-FFD9-46C5-B013-3DD0689C6A99}" type="presOf" srcId="{8CAF39FB-97C3-4783-A952-A2DEAA5B1652}" destId="{5C268C3F-5738-4822-8C70-77DBF328E091}" srcOrd="0" destOrd="1" presId="urn:microsoft.com/office/officeart/2005/8/layout/hList3"/>
    <dgm:cxn modelId="{9749090E-BCB1-4C56-957A-A9FE9E514823}" srcId="{7A7110EA-F599-48E7-87A5-09949910ED14}" destId="{3ADD1FDB-3DC9-49AA-B6A6-747EFB42CA8D}" srcOrd="1" destOrd="0" parTransId="{3E1094CA-1023-4186-8D95-8884C2492F86}" sibTransId="{7C72C60D-2B2D-4179-9DF3-3BF86371C93E}"/>
    <dgm:cxn modelId="{01D10C9D-FD8E-4DC1-A372-DAFDAA2F1766}" srcId="{C49D734A-C364-452E-B579-0551A1C8C2C8}" destId="{A26A445D-C890-4541-A02F-EF756D41C3D7}" srcOrd="1" destOrd="0" parTransId="{2A6182AA-6C71-4F8C-9048-2B476F4C81B0}" sibTransId="{48B0AC9E-EEB1-4C60-89A0-E525F218301A}"/>
    <dgm:cxn modelId="{1A6C74D4-D327-4548-9C44-1E1072CF9343}" type="presOf" srcId="{69DF556B-1A43-4F7A-94D1-8A2AB691DBEA}" destId="{545331A7-FF74-40B2-A087-15527A410D82}" srcOrd="0" destOrd="3" presId="urn:microsoft.com/office/officeart/2005/8/layout/hList3"/>
    <dgm:cxn modelId="{599F8C4C-CABC-478E-B89C-1D08EACDB0D4}" srcId="{1FEC7FE2-3DAE-460A-81EF-09F9B3F0A948}" destId="{7A7110EA-F599-48E7-87A5-09949910ED14}" srcOrd="0" destOrd="0" parTransId="{ECC5C08E-353B-4356-82F2-09B50A88AD89}" sibTransId="{BD458A36-8464-4E20-A95B-A847B20B6947}"/>
    <dgm:cxn modelId="{9AE47D0A-0611-4B47-9CF2-5BCF047A425D}" srcId="{1FEC7FE2-3DAE-460A-81EF-09F9B3F0A948}" destId="{7B146FCE-94FB-4820-B0A2-C52F723FE0E4}" srcOrd="2" destOrd="0" parTransId="{E7070EA2-A312-4C92-A6DA-C1DDD4A9BE3A}" sibTransId="{BE698B2A-B325-466B-A083-E3439019D1EC}"/>
    <dgm:cxn modelId="{FAF917AD-0BCF-4005-82B5-6AECC9DC35EC}" type="presOf" srcId="{7A7110EA-F599-48E7-87A5-09949910ED14}" destId="{5C268C3F-5738-4822-8C70-77DBF328E091}" srcOrd="0" destOrd="0" presId="urn:microsoft.com/office/officeart/2005/8/layout/hList3"/>
    <dgm:cxn modelId="{86799D53-18CB-4CD9-A2B3-5F6E93BFE515}" srcId="{C49D734A-C364-452E-B579-0551A1C8C2C8}" destId="{03E8C07B-651B-4B50-BBB9-1BA55ABB4519}" srcOrd="0" destOrd="0" parTransId="{7472A7B8-127D-41D7-BAC0-6E68FBC11EF9}" sibTransId="{EBC234DB-A94A-4A57-848C-608D604F57AA}"/>
    <dgm:cxn modelId="{FD3570B5-C17C-403A-B634-0270AFC4BD79}" type="presOf" srcId="{F6A6881E-E8F9-4D07-8392-71C10D77128E}" destId="{5C268C3F-5738-4822-8C70-77DBF328E091}" srcOrd="0" destOrd="4" presId="urn:microsoft.com/office/officeart/2005/8/layout/hList3"/>
    <dgm:cxn modelId="{B01E2ED1-480C-4CAA-A8A6-0707832CA416}" type="presOf" srcId="{6EA30B16-6D4A-4A15-A5C1-7A65A7E809AC}" destId="{5C268C3F-5738-4822-8C70-77DBF328E091}" srcOrd="0" destOrd="3" presId="urn:microsoft.com/office/officeart/2005/8/layout/hList3"/>
    <dgm:cxn modelId="{CAF66946-143A-4FA8-BD05-6C7E4E49FDAE}" type="presParOf" srcId="{653D46AD-AB45-4DB4-979A-A6E072CF23DA}" destId="{08C66220-C0DE-48ED-ABCA-C77136D2BDCE}" srcOrd="0" destOrd="0" presId="urn:microsoft.com/office/officeart/2005/8/layout/hList3"/>
    <dgm:cxn modelId="{3EF695A5-32DF-4D63-AADF-3399CF18D0C9}" type="presParOf" srcId="{653D46AD-AB45-4DB4-979A-A6E072CF23DA}" destId="{2234C45F-555D-48C1-A9BF-17A48A768604}" srcOrd="1" destOrd="0" presId="urn:microsoft.com/office/officeart/2005/8/layout/hList3"/>
    <dgm:cxn modelId="{9427FC0B-DDFA-42D8-8516-17ED985E1F18}" type="presParOf" srcId="{2234C45F-555D-48C1-A9BF-17A48A768604}" destId="{5C268C3F-5738-4822-8C70-77DBF328E091}" srcOrd="0" destOrd="0" presId="urn:microsoft.com/office/officeart/2005/8/layout/hList3"/>
    <dgm:cxn modelId="{5B8318D3-EDBC-4536-A1CF-E9D2F8F5A03B}" type="presParOf" srcId="{2234C45F-555D-48C1-A9BF-17A48A768604}" destId="{545331A7-FF74-40B2-A087-15527A410D82}" srcOrd="1" destOrd="0" presId="urn:microsoft.com/office/officeart/2005/8/layout/hList3"/>
    <dgm:cxn modelId="{8B1854CE-4DD8-41EE-9263-D9828520F377}" type="presParOf" srcId="{2234C45F-555D-48C1-A9BF-17A48A768604}" destId="{B942EBCE-91B5-417E-8046-FFD23C5E1735}" srcOrd="2" destOrd="0" presId="urn:microsoft.com/office/officeart/2005/8/layout/hList3"/>
    <dgm:cxn modelId="{E8B5B0DE-017A-4D18-A2FE-AE527F447830}" type="presParOf" srcId="{653D46AD-AB45-4DB4-979A-A6E072CF23DA}" destId="{871F3BAF-A59D-478B-B630-631FF696792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F507B-8F4F-40D5-BBF6-21DAF8F43EF0}">
      <dsp:nvSpPr>
        <dsp:cNvPr id="0" name=""/>
        <dsp:cNvSpPr/>
      </dsp:nvSpPr>
      <dsp:spPr>
        <a:xfrm>
          <a:off x="286087" y="1801328"/>
          <a:ext cx="3571593" cy="2301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C1. </a:t>
          </a:r>
          <a:r>
            <a:rPr lang="en-CA" sz="2000" kern="1200" dirty="0" smtClean="0"/>
            <a:t>Analyse how chemical reactions are employed in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kern="1200" dirty="0" smtClean="0"/>
            <a:t>and processes, and assess the </a:t>
          </a:r>
          <a:r>
            <a:rPr lang="en-CA" sz="2000" b="1" kern="1200" dirty="0" smtClean="0"/>
            <a:t>safety</a:t>
          </a:r>
          <a:r>
            <a:rPr lang="en-CA" sz="2000" kern="1200" dirty="0" smtClean="0"/>
            <a:t> and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kern="1200" dirty="0" smtClean="0"/>
            <a:t>associated with them</a:t>
          </a:r>
          <a:endParaRPr lang="en-CA" sz="2000" kern="1200" dirty="0"/>
        </a:p>
      </dsp:txBody>
      <dsp:txXfrm>
        <a:off x="286087" y="1801328"/>
        <a:ext cx="3571593" cy="2301999"/>
      </dsp:txXfrm>
    </dsp:sp>
    <dsp:sp modelId="{50D83626-D197-4DD6-AFCD-F48D3FA6C5B7}">
      <dsp:nvSpPr>
        <dsp:cNvPr id="0" name=""/>
        <dsp:cNvSpPr/>
      </dsp:nvSpPr>
      <dsp:spPr>
        <a:xfrm rot="18289469">
          <a:off x="3321145" y="1898275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18289469">
        <a:off x="4509457" y="1862952"/>
        <a:ext cx="125085" cy="125085"/>
      </dsp:txXfrm>
    </dsp:sp>
    <dsp:sp modelId="{736D054B-7B16-43DF-A0C5-E5FB8741E2B7}">
      <dsp:nvSpPr>
        <dsp:cNvPr id="0" name=""/>
        <dsp:cNvSpPr/>
      </dsp:nvSpPr>
      <dsp:spPr>
        <a:xfrm>
          <a:off x="5286318" y="5763"/>
          <a:ext cx="3571593" cy="1785796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</a:rPr>
            <a:t>C1.1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Analyse, on the basis of research, the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and/or in processes commonly encountered at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or in the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and communicate their findings</a:t>
          </a:r>
          <a:endParaRPr lang="en-CA" sz="16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286318" y="5763"/>
        <a:ext cx="3571593" cy="1785796"/>
      </dsp:txXfrm>
    </dsp:sp>
    <dsp:sp modelId="{FF7B435D-09DD-4C51-B121-B981107182F7}">
      <dsp:nvSpPr>
        <dsp:cNvPr id="0" name=""/>
        <dsp:cNvSpPr/>
      </dsp:nvSpPr>
      <dsp:spPr>
        <a:xfrm>
          <a:off x="3857681" y="2925108"/>
          <a:ext cx="1428637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428637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36284" y="2916612"/>
        <a:ext cx="71431" cy="71431"/>
      </dsp:txXfrm>
    </dsp:sp>
    <dsp:sp modelId="{6213F11F-7D53-4303-8960-9F66AC6A3E13}">
      <dsp:nvSpPr>
        <dsp:cNvPr id="0" name=""/>
        <dsp:cNvSpPr/>
      </dsp:nvSpPr>
      <dsp:spPr>
        <a:xfrm>
          <a:off x="5286318" y="2059429"/>
          <a:ext cx="3571593" cy="17857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/>
            <a:t>C1.2 </a:t>
          </a:r>
          <a:r>
            <a:rPr lang="en-CA" sz="1600" kern="1200" dirty="0" smtClean="0"/>
            <a:t>Identify practical applications of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sz="1600" kern="1200" dirty="0" smtClean="0"/>
            <a:t>and assess the associated hazards, including hazards associated with the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sz="16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86318" y="2059429"/>
        <a:ext cx="3571593" cy="1785796"/>
      </dsp:txXfrm>
    </dsp:sp>
    <dsp:sp modelId="{42B9F641-358B-494D-8992-24F99FFC3D74}">
      <dsp:nvSpPr>
        <dsp:cNvPr id="0" name=""/>
        <dsp:cNvSpPr/>
      </dsp:nvSpPr>
      <dsp:spPr>
        <a:xfrm rot="3310531">
          <a:off x="3321145" y="3951941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3310531">
        <a:off x="4509457" y="3916618"/>
        <a:ext cx="125085" cy="125085"/>
      </dsp:txXfrm>
    </dsp:sp>
    <dsp:sp modelId="{06776160-A609-44C6-BE4D-35D0644A8370}">
      <dsp:nvSpPr>
        <dsp:cNvPr id="0" name=""/>
        <dsp:cNvSpPr/>
      </dsp:nvSpPr>
      <dsp:spPr>
        <a:xfrm>
          <a:off x="5286318" y="4113095"/>
          <a:ext cx="3571593" cy="1785796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</a:rPr>
            <a:t>C2.7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Investigate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in common products and processes</a:t>
          </a:r>
          <a:endParaRPr lang="en-CA" sz="16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286318" y="4113095"/>
        <a:ext cx="3571593" cy="17857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D30897-4F3A-4995-9A6F-A5D5F2410EC6}">
      <dsp:nvSpPr>
        <dsp:cNvPr id="0" name=""/>
        <dsp:cNvSpPr/>
      </dsp:nvSpPr>
      <dsp:spPr>
        <a:xfrm>
          <a:off x="1071562" y="2455"/>
          <a:ext cx="1750218" cy="17502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Assess Knowledge</a:t>
          </a:r>
          <a:endParaRPr lang="en-CA" sz="20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71562" y="2455"/>
        <a:ext cx="1750218" cy="1750218"/>
      </dsp:txXfrm>
    </dsp:sp>
    <dsp:sp modelId="{77EA28D8-9CBA-4F7A-B80D-B54EC20E8C3C}">
      <dsp:nvSpPr>
        <dsp:cNvPr id="0" name=""/>
        <dsp:cNvSpPr/>
      </dsp:nvSpPr>
      <dsp:spPr>
        <a:xfrm rot="10800000">
          <a:off x="1640383" y="1978671"/>
          <a:ext cx="612576" cy="479113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752587-6AD7-4A00-8A86-4076E391A52F}">
      <dsp:nvSpPr>
        <dsp:cNvPr id="0" name=""/>
        <dsp:cNvSpPr/>
      </dsp:nvSpPr>
      <dsp:spPr>
        <a:xfrm>
          <a:off x="1362973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Teach Risk-Benefit Analysis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2973" y="2656662"/>
        <a:ext cx="1167395" cy="1167395"/>
      </dsp:txXfrm>
    </dsp:sp>
    <dsp:sp modelId="{44F94083-4086-45DC-81FB-91D8FD4425F6}">
      <dsp:nvSpPr>
        <dsp:cNvPr id="0" name=""/>
        <dsp:cNvSpPr/>
      </dsp:nvSpPr>
      <dsp:spPr>
        <a:xfrm rot="10800000">
          <a:off x="1640383" y="4195760"/>
          <a:ext cx="612576" cy="479113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DADC55-56CD-45CE-A604-5B1063762CCF}">
      <dsp:nvSpPr>
        <dsp:cNvPr id="0" name=""/>
        <dsp:cNvSpPr/>
      </dsp:nvSpPr>
      <dsp:spPr>
        <a:xfrm>
          <a:off x="1362973" y="5019457"/>
          <a:ext cx="1167395" cy="11673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Research Workshop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2973" y="5019457"/>
        <a:ext cx="1167395" cy="1167395"/>
      </dsp:txXfrm>
    </dsp:sp>
    <dsp:sp modelId="{CAAF5DFF-7714-4C6B-877B-4605E081ACDD}">
      <dsp:nvSpPr>
        <dsp:cNvPr id="0" name=""/>
        <dsp:cNvSpPr/>
      </dsp:nvSpPr>
      <dsp:spPr>
        <a:xfrm rot="5400000">
          <a:off x="2966607" y="5363598"/>
          <a:ext cx="612576" cy="479113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345416-45A5-42FD-A795-F9C392E4D6D5}">
      <dsp:nvSpPr>
        <dsp:cNvPr id="0" name=""/>
        <dsp:cNvSpPr/>
      </dsp:nvSpPr>
      <dsp:spPr>
        <a:xfrm>
          <a:off x="3988302" y="5019457"/>
          <a:ext cx="1167395" cy="11673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Choose Career!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5019457"/>
        <a:ext cx="1167395" cy="1167395"/>
      </dsp:txXfrm>
    </dsp:sp>
    <dsp:sp modelId="{C108EAFD-1721-4368-B728-ADB563C3A079}">
      <dsp:nvSpPr>
        <dsp:cNvPr id="0" name=""/>
        <dsp:cNvSpPr/>
      </dsp:nvSpPr>
      <dsp:spPr>
        <a:xfrm>
          <a:off x="4265711" y="4168641"/>
          <a:ext cx="612576" cy="479113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94AC14-48CF-43E9-A39F-44F72943315A}">
      <dsp:nvSpPr>
        <dsp:cNvPr id="0" name=""/>
        <dsp:cNvSpPr/>
      </dsp:nvSpPr>
      <dsp:spPr>
        <a:xfrm>
          <a:off x="3988302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lots of Scaffolding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2656662"/>
        <a:ext cx="1167395" cy="1167395"/>
      </dsp:txXfrm>
    </dsp:sp>
    <dsp:sp modelId="{52C9B6FB-0EF2-4C05-8AFF-8BC815A516B0}">
      <dsp:nvSpPr>
        <dsp:cNvPr id="0" name=""/>
        <dsp:cNvSpPr/>
      </dsp:nvSpPr>
      <dsp:spPr>
        <a:xfrm>
          <a:off x="4265711" y="1805845"/>
          <a:ext cx="612576" cy="479113"/>
        </a:xfrm>
        <a:prstGeom prst="triangl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E3A827-45DB-438D-8B8B-04219472DEFB}">
      <dsp:nvSpPr>
        <dsp:cNvPr id="0" name=""/>
        <dsp:cNvSpPr/>
      </dsp:nvSpPr>
      <dsp:spPr>
        <a:xfrm>
          <a:off x="3988302" y="293866"/>
          <a:ext cx="1167395" cy="116739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Work Periods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293866"/>
        <a:ext cx="1167395" cy="1167395"/>
      </dsp:txXfrm>
    </dsp:sp>
    <dsp:sp modelId="{EAE47212-9223-42E9-B7D0-544218B9E5A9}">
      <dsp:nvSpPr>
        <dsp:cNvPr id="0" name=""/>
        <dsp:cNvSpPr/>
      </dsp:nvSpPr>
      <dsp:spPr>
        <a:xfrm rot="5400000">
          <a:off x="5591935" y="638007"/>
          <a:ext cx="612576" cy="479113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77731C-C611-4D08-927A-C820EF194DB5}">
      <dsp:nvSpPr>
        <dsp:cNvPr id="0" name=""/>
        <dsp:cNvSpPr/>
      </dsp:nvSpPr>
      <dsp:spPr>
        <a:xfrm>
          <a:off x="6613630" y="293866"/>
          <a:ext cx="1167395" cy="116739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Create Posters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13630" y="293866"/>
        <a:ext cx="1167395" cy="1167395"/>
      </dsp:txXfrm>
    </dsp:sp>
    <dsp:sp modelId="{A521A712-D380-4FEF-898E-2778F039D88B}">
      <dsp:nvSpPr>
        <dsp:cNvPr id="0" name=""/>
        <dsp:cNvSpPr/>
      </dsp:nvSpPr>
      <dsp:spPr>
        <a:xfrm rot="10800000">
          <a:off x="6891039" y="1832965"/>
          <a:ext cx="612576" cy="479113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4FDF24-BA46-4D6C-BF5B-3AC37DB87D33}">
      <dsp:nvSpPr>
        <dsp:cNvPr id="0" name=""/>
        <dsp:cNvSpPr/>
      </dsp:nvSpPr>
      <dsp:spPr>
        <a:xfrm>
          <a:off x="6613630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Evaluation 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13630" y="2656662"/>
        <a:ext cx="1167395" cy="1167395"/>
      </dsp:txXfrm>
    </dsp:sp>
    <dsp:sp modelId="{0B867A20-9E70-43FF-9600-9E6E29634355}">
      <dsp:nvSpPr>
        <dsp:cNvPr id="0" name=""/>
        <dsp:cNvSpPr/>
      </dsp:nvSpPr>
      <dsp:spPr>
        <a:xfrm rot="10800000">
          <a:off x="6891039" y="4050054"/>
          <a:ext cx="612576" cy="479113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33C388-999A-46A7-A310-3125875D237C}">
      <dsp:nvSpPr>
        <dsp:cNvPr id="0" name=""/>
        <dsp:cNvSpPr/>
      </dsp:nvSpPr>
      <dsp:spPr>
        <a:xfrm>
          <a:off x="6322218" y="4728045"/>
          <a:ext cx="1750218" cy="175021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CAREER FAIR!</a:t>
          </a:r>
          <a:endParaRPr lang="en-CA" sz="2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22218" y="4728045"/>
        <a:ext cx="1750218" cy="17502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C66220-C0DE-48ED-ABCA-C77136D2BDCE}">
      <dsp:nvSpPr>
        <dsp:cNvPr id="0" name=""/>
        <dsp:cNvSpPr/>
      </dsp:nvSpPr>
      <dsp:spPr>
        <a:xfrm>
          <a:off x="0" y="0"/>
          <a:ext cx="7787208" cy="1837848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6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rPr>
            <a:t>Career Choice</a:t>
          </a:r>
          <a:endParaRPr lang="en-CA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gency FB" pitchFamily="34" charset="0"/>
          </a:endParaRPr>
        </a:p>
      </dsp:txBody>
      <dsp:txXfrm>
        <a:off x="0" y="0"/>
        <a:ext cx="7787208" cy="1837848"/>
      </dsp:txXfrm>
    </dsp:sp>
    <dsp:sp modelId="{5C268C3F-5738-4822-8C70-77DBF328E091}">
      <dsp:nvSpPr>
        <dsp:cNvPr id="0" name=""/>
        <dsp:cNvSpPr/>
      </dsp:nvSpPr>
      <dsp:spPr>
        <a:xfrm>
          <a:off x="3802" y="1837848"/>
          <a:ext cx="2593201" cy="38594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  <a:sp3d extrusionH="28000" prstMaterial="matte"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Pros</a:t>
          </a:r>
          <a:endParaRPr lang="en-CA" sz="3400" b="1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Wage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Working conditions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Benefits to society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Interest</a:t>
          </a:r>
          <a:endParaRPr lang="en-CA" sz="2700" kern="1200" dirty="0"/>
        </a:p>
      </dsp:txBody>
      <dsp:txXfrm>
        <a:off x="3802" y="1837848"/>
        <a:ext cx="2593201" cy="3859482"/>
      </dsp:txXfrm>
    </dsp:sp>
    <dsp:sp modelId="{545331A7-FF74-40B2-A087-15527A410D82}">
      <dsp:nvSpPr>
        <dsp:cNvPr id="0" name=""/>
        <dsp:cNvSpPr/>
      </dsp:nvSpPr>
      <dsp:spPr>
        <a:xfrm>
          <a:off x="2597003" y="1837848"/>
          <a:ext cx="2593201" cy="3859482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  <a:sp3d extrusionH="28000" prstMaterial="matte"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Cons</a:t>
          </a:r>
          <a:endParaRPr lang="en-CA" sz="3400" b="1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Chemical hazards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Disposal methods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Impact on environment</a:t>
          </a:r>
          <a:endParaRPr lang="en-CA" sz="2700" kern="1200" dirty="0"/>
        </a:p>
      </dsp:txBody>
      <dsp:txXfrm>
        <a:off x="2597003" y="1837848"/>
        <a:ext cx="2593201" cy="3859482"/>
      </dsp:txXfrm>
    </dsp:sp>
    <dsp:sp modelId="{B942EBCE-91B5-417E-8046-FFD23C5E1735}">
      <dsp:nvSpPr>
        <dsp:cNvPr id="0" name=""/>
        <dsp:cNvSpPr/>
      </dsp:nvSpPr>
      <dsp:spPr>
        <a:xfrm>
          <a:off x="5190204" y="1837848"/>
          <a:ext cx="2593201" cy="385948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Risk-Benefit Analysis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0" kern="1200" dirty="0" smtClean="0">
              <a:solidFill>
                <a:schemeClr val="tx1"/>
              </a:solidFill>
            </a:rPr>
            <a:t>Are the risks of working in this industry worth it?</a:t>
          </a:r>
          <a:endParaRPr lang="en-CA" sz="3400" b="0" kern="1200" dirty="0">
            <a:solidFill>
              <a:schemeClr val="tx1"/>
            </a:solidFill>
          </a:endParaRPr>
        </a:p>
      </dsp:txBody>
      <dsp:txXfrm>
        <a:off x="5190204" y="1837848"/>
        <a:ext cx="2593201" cy="3859482"/>
      </dsp:txXfrm>
    </dsp:sp>
    <dsp:sp modelId="{871F3BAF-A59D-478B-B630-631FF6967926}">
      <dsp:nvSpPr>
        <dsp:cNvPr id="0" name=""/>
        <dsp:cNvSpPr/>
      </dsp:nvSpPr>
      <dsp:spPr>
        <a:xfrm>
          <a:off x="0" y="5697331"/>
          <a:ext cx="7787208" cy="428831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8840"/>
            <a:ext cx="7772400" cy="3458815"/>
          </a:xfrm>
        </p:spPr>
        <p:txBody>
          <a:bodyPr>
            <a:noAutofit/>
          </a:bodyPr>
          <a:lstStyle/>
          <a:p>
            <a: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S</a:t>
            </a:r>
            <a:r>
              <a:rPr lang="en-CA" sz="19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T</a:t>
            </a:r>
            <a: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/>
            </a:r>
            <a:b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</a:br>
            <a:endParaRPr lang="en-CA" sz="19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2492896"/>
            <a:ext cx="3419526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9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S</a:t>
            </a:r>
            <a:r>
              <a:rPr lang="en-CA" sz="19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E</a:t>
            </a:r>
            <a:endParaRPr lang="en-C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SNC2P – Grade 10 Applied Chemistry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ww.reuters.c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2146"/>
          <a:stretch>
            <a:fillRect/>
          </a:stretch>
        </p:blipFill>
        <p:spPr>
          <a:xfrm>
            <a:off x="-7463" y="0"/>
            <a:ext cx="9381501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9_09_17_Petropolis07.jpg"/>
          <p:cNvPicPr>
            <a:picLocks noChangeAspect="1"/>
          </p:cNvPicPr>
          <p:nvPr/>
        </p:nvPicPr>
        <p:blipFill>
          <a:blip r:embed="rId2" cstate="print"/>
          <a:srcRect l="9064"/>
          <a:stretch>
            <a:fillRect/>
          </a:stretch>
        </p:blipFill>
        <p:spPr>
          <a:xfrm>
            <a:off x="0" y="0"/>
            <a:ext cx="934538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4409728"/>
            <a:ext cx="8352928" cy="2448272"/>
          </a:xfrm>
          <a:solidFill>
            <a:schemeClr val="tx1">
              <a:alpha val="59000"/>
            </a:schemeClr>
          </a:solidFill>
        </p:spPr>
        <p:txBody>
          <a:bodyPr/>
          <a:lstStyle/>
          <a:p>
            <a:pPr algn="r"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 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countries, 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chemicals are literally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dumped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into the environment, often with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serious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human and environmental consequences.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kers_clip_image001.jpg"/>
          <p:cNvPicPr>
            <a:picLocks noChangeAspect="1"/>
          </p:cNvPicPr>
          <p:nvPr/>
        </p:nvPicPr>
        <p:blipFill>
          <a:blip r:embed="rId2" cstate="print"/>
          <a:srcRect b="9550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41168"/>
            <a:ext cx="9144000" cy="1180728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</a:rPr>
              <a:t>Nearly </a:t>
            </a:r>
            <a:r>
              <a:rPr lang="en-CA" b="1" dirty="0" smtClean="0">
                <a:solidFill>
                  <a:srgbClr val="FF0000"/>
                </a:solidFill>
              </a:rPr>
              <a:t>all</a:t>
            </a:r>
            <a:r>
              <a:rPr lang="en-CA" b="1" dirty="0" smtClean="0">
                <a:solidFill>
                  <a:schemeClr val="bg1"/>
                </a:solidFill>
              </a:rPr>
              <a:t> workers today </a:t>
            </a:r>
            <a:endParaRPr lang="en-CA" b="1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en-CA" b="1" dirty="0" smtClean="0">
                <a:solidFill>
                  <a:schemeClr val="bg1"/>
                </a:solidFill>
              </a:rPr>
              <a:t>are </a:t>
            </a:r>
            <a:r>
              <a:rPr lang="en-CA" b="1" dirty="0" smtClean="0">
                <a:solidFill>
                  <a:schemeClr val="bg1"/>
                </a:solidFill>
              </a:rPr>
              <a:t>exposed to some sort of chemical </a:t>
            </a:r>
            <a:r>
              <a:rPr lang="en-CA" b="1" dirty="0" smtClean="0">
                <a:solidFill>
                  <a:schemeClr val="bg1"/>
                </a:solidFill>
              </a:rPr>
              <a:t>hazard.</a:t>
            </a:r>
          </a:p>
          <a:p>
            <a:endParaRPr lang="en-CA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CA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e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0"/>
            <a:ext cx="6588224" cy="680783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013176"/>
            <a:ext cx="8229600" cy="132901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hazards are the </a:t>
            </a:r>
            <a:endParaRPr lang="en-CA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C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</a:t>
            </a:r>
            <a:r>
              <a:rPr lang="en-C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serious 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hazard for workers today.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ute.jpg"/>
          <p:cNvPicPr>
            <a:picLocks noChangeAspect="1"/>
          </p:cNvPicPr>
          <p:nvPr/>
        </p:nvPicPr>
        <p:blipFill>
          <a:blip r:embed="rId2" cstate="print"/>
          <a:srcRect b="61550"/>
          <a:stretch>
            <a:fillRect/>
          </a:stretch>
        </p:blipFill>
        <p:spPr>
          <a:xfrm>
            <a:off x="395536" y="1340768"/>
            <a:ext cx="8410708" cy="50405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35696" y="332656"/>
            <a:ext cx="5462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Routes of entry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7544" y="2708920"/>
            <a:ext cx="1656184" cy="504056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ounded Rectangle 9"/>
          <p:cNvSpPr/>
          <p:nvPr/>
        </p:nvSpPr>
        <p:spPr>
          <a:xfrm>
            <a:off x="2555776" y="1484784"/>
            <a:ext cx="1656184" cy="360040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ounded Rectangle 10"/>
          <p:cNvSpPr/>
          <p:nvPr/>
        </p:nvSpPr>
        <p:spPr>
          <a:xfrm>
            <a:off x="2555776" y="2780928"/>
            <a:ext cx="1584176" cy="360040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ute.jpg"/>
          <p:cNvPicPr>
            <a:picLocks noChangeAspect="1"/>
          </p:cNvPicPr>
          <p:nvPr/>
        </p:nvPicPr>
        <p:blipFill>
          <a:blip r:embed="rId2" cstate="print"/>
          <a:srcRect t="39323" b="4855"/>
          <a:stretch>
            <a:fillRect/>
          </a:stretch>
        </p:blipFill>
        <p:spPr>
          <a:xfrm>
            <a:off x="1115616" y="937761"/>
            <a:ext cx="6804248" cy="59202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217" y="188640"/>
            <a:ext cx="90867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Effects of chemicals on the body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Learn about the hazards and how to prevent its exposure to yourself and the environment. </a:t>
            </a:r>
            <a:endParaRPr lang="en-C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4104456" cy="5301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endParaRPr lang="en-CA" sz="2000" dirty="0"/>
          </a:p>
        </p:txBody>
      </p:sp>
      <p:sp>
        <p:nvSpPr>
          <p:cNvPr id="4" name="Rectangle 3"/>
          <p:cNvSpPr/>
          <p:nvPr/>
        </p:nvSpPr>
        <p:spPr>
          <a:xfrm>
            <a:off x="395536" y="692696"/>
            <a:ext cx="83561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Jobs that involve chemistry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1700808"/>
            <a:ext cx="35283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FFFF00"/>
                </a:solidFill>
              </a:rPr>
              <a:t>Food Technician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Lab Analyst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Physicians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Clinical analyst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Soap </a:t>
            </a:r>
            <a:r>
              <a:rPr lang="en-CA" sz="2000" dirty="0" smtClean="0">
                <a:solidFill>
                  <a:srgbClr val="FFFF00"/>
                </a:solidFill>
              </a:rPr>
              <a:t>makers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Food </a:t>
            </a:r>
            <a:r>
              <a:rPr lang="en-CA" sz="2000" dirty="0" smtClean="0">
                <a:solidFill>
                  <a:srgbClr val="FF0000"/>
                </a:solidFill>
              </a:rPr>
              <a:t>grade Oil makers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Plastic makers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Wine manufacturers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Enzyme </a:t>
            </a:r>
            <a:r>
              <a:rPr lang="en-CA" sz="2000" dirty="0" smtClean="0">
                <a:solidFill>
                  <a:srgbClr val="FFFF00"/>
                </a:solidFill>
              </a:rPr>
              <a:t>manufacturers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Fertilizer makers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Chemical Engineer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Biochemist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Petrochemical Engineer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Food Chemist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endParaRPr lang="en-CA" sz="20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2040" y="1700808"/>
            <a:ext cx="4211960" cy="5157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FFFF00"/>
                </a:solidFill>
              </a:rPr>
              <a:t>Steelers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Mine industry engineers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Jewellery </a:t>
            </a:r>
            <a:r>
              <a:rPr lang="en-CA" sz="2000" dirty="0" smtClean="0">
                <a:solidFill>
                  <a:srgbClr val="FFFF00"/>
                </a:solidFill>
              </a:rPr>
              <a:t>makers 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Paint </a:t>
            </a:r>
            <a:r>
              <a:rPr lang="en-CA" sz="2000" dirty="0" smtClean="0">
                <a:solidFill>
                  <a:srgbClr val="FF0000"/>
                </a:solidFill>
              </a:rPr>
              <a:t>manufacturers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Cement </a:t>
            </a:r>
            <a:r>
              <a:rPr lang="en-CA" sz="2000" dirty="0" smtClean="0">
                <a:solidFill>
                  <a:srgbClr val="FFFF00"/>
                </a:solidFill>
              </a:rPr>
              <a:t>(mortar and concrete) </a:t>
            </a:r>
            <a:r>
              <a:rPr lang="en-CA" sz="2000" dirty="0" smtClean="0">
                <a:solidFill>
                  <a:srgbClr val="FFFF00"/>
                </a:solidFill>
              </a:rPr>
              <a:t>manufacturers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Medicine makers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Biochemical </a:t>
            </a:r>
            <a:r>
              <a:rPr lang="en-CA" sz="2000" dirty="0" smtClean="0">
                <a:solidFill>
                  <a:srgbClr val="FFFF00"/>
                </a:solidFill>
              </a:rPr>
              <a:t>Engineers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Agriculturists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Environmental engineers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Pharmacologist</a:t>
            </a:r>
            <a:endParaRPr lang="en-CA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Biologist</a:t>
            </a:r>
          </a:p>
          <a:p>
            <a:pPr>
              <a:buNone/>
            </a:pPr>
            <a:r>
              <a:rPr lang="en-CA" sz="2000" dirty="0" err="1" smtClean="0">
                <a:solidFill>
                  <a:srgbClr val="FF0000"/>
                </a:solidFill>
              </a:rPr>
              <a:t>Genetist</a:t>
            </a:r>
            <a:endParaRPr lang="en-CA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Cosmetic manufacturer</a:t>
            </a:r>
          </a:p>
          <a:p>
            <a:endParaRPr lang="en-CA" sz="2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CA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11560" y="2996952"/>
            <a:ext cx="8208912" cy="2448272"/>
            <a:chOff x="539552" y="1844824"/>
            <a:chExt cx="8208912" cy="2448272"/>
          </a:xfrm>
        </p:grpSpPr>
        <p:sp>
          <p:nvSpPr>
            <p:cNvPr id="4" name="Snip Diagonal Corner Rectangle 3"/>
            <p:cNvSpPr/>
            <p:nvPr/>
          </p:nvSpPr>
          <p:spPr>
            <a:xfrm>
              <a:off x="539552" y="1916832"/>
              <a:ext cx="2952328" cy="2016224"/>
            </a:xfrm>
            <a:prstGeom prst="snip2Diag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Snip Diagonal Corner Rectangle 4"/>
            <p:cNvSpPr/>
            <p:nvPr/>
          </p:nvSpPr>
          <p:spPr>
            <a:xfrm>
              <a:off x="3491880" y="2276872"/>
              <a:ext cx="5256584" cy="2016224"/>
            </a:xfrm>
            <a:prstGeom prst="snip2Diag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11560" y="1844824"/>
              <a:ext cx="7200800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72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gency FB" pitchFamily="34" charset="0"/>
                </a:rPr>
                <a:t>CAREER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835696" y="2852936"/>
              <a:ext cx="1595309" cy="1200329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r"/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gency FB" pitchFamily="34" charset="0"/>
                </a:rPr>
                <a:t>FAIR</a:t>
              </a:r>
              <a:endPara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gency FB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1560" y="3068960"/>
              <a:ext cx="1358064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gency FB" pitchFamily="34" charset="0"/>
                </a:rPr>
                <a:t>SNC2P</a:t>
              </a:r>
              <a:endParaRPr 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82490" y="2276872"/>
              <a:ext cx="5265974" cy="193899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Agency FB" pitchFamily="34" charset="0"/>
                </a:rPr>
                <a:t>CHEMICALS IN </a:t>
              </a:r>
            </a:p>
            <a:p>
              <a:pPr algn="ctr"/>
              <a:r>
                <a:rPr lang="en-US" sz="6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Agency FB" pitchFamily="34" charset="0"/>
                </a:rPr>
                <a:t>THE WORKPLACE</a:t>
              </a:r>
              <a:endParaRPr lang="en-US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ency FB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67544" y="548680"/>
            <a:ext cx="821891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STSE</a:t>
            </a:r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</a:p>
          <a:p>
            <a:pPr algn="ctr"/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CUMULATIVE PROJECT</a:t>
            </a:r>
            <a:endParaRPr lang="en-US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8229600" cy="1512168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	The </a:t>
            </a:r>
            <a:r>
              <a:rPr lang="en-CA" b="1" dirty="0" smtClean="0">
                <a:solidFill>
                  <a:srgbClr val="FF0000"/>
                </a:solidFill>
                <a:latin typeface="Agency FB" pitchFamily="34" charset="0"/>
              </a:rPr>
              <a:t>Young Worker Awareness Program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(YWAP) has decided to run a </a:t>
            </a:r>
            <a:r>
              <a:rPr lang="en-CA" dirty="0" smtClean="0">
                <a:solidFill>
                  <a:srgbClr val="FFFF00"/>
                </a:solidFill>
                <a:latin typeface="Agency FB" pitchFamily="34" charset="0"/>
              </a:rPr>
              <a:t>career fair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for grade 9 students educating them about the chemicals used in the workplace. 	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2852936"/>
            <a:ext cx="8820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CA" sz="3200" dirty="0" smtClean="0">
                <a:latin typeface="Agency FB" pitchFamily="34" charset="0"/>
              </a:rPr>
              <a:t>	They are </a:t>
            </a:r>
            <a:r>
              <a:rPr lang="en-C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currently hiring </a:t>
            </a:r>
            <a:r>
              <a:rPr lang="en-CA" sz="3200" dirty="0" smtClean="0">
                <a:latin typeface="Agency FB" pitchFamily="34" charset="0"/>
              </a:rPr>
              <a:t>people to </a:t>
            </a:r>
            <a:r>
              <a:rPr lang="en-CA" sz="3200" b="1" dirty="0" smtClean="0">
                <a:latin typeface="Agency FB" pitchFamily="34" charset="0"/>
              </a:rPr>
              <a:t>investigate</a:t>
            </a:r>
            <a:r>
              <a:rPr lang="en-CA" sz="3200" dirty="0" smtClean="0">
                <a:latin typeface="Agency FB" pitchFamily="34" charset="0"/>
              </a:rPr>
              <a:t> different </a:t>
            </a:r>
            <a:r>
              <a:rPr lang="en-CA" sz="3200" b="1" dirty="0" smtClean="0">
                <a:latin typeface="Agency FB" pitchFamily="34" charset="0"/>
              </a:rPr>
              <a:t>careers</a:t>
            </a:r>
            <a:r>
              <a:rPr lang="en-CA" sz="3200" dirty="0" smtClean="0">
                <a:latin typeface="Agency FB" pitchFamily="34" charset="0"/>
              </a:rPr>
              <a:t> and to </a:t>
            </a:r>
            <a:r>
              <a:rPr lang="en-CA" sz="3200" b="1" dirty="0" smtClean="0">
                <a:latin typeface="Agency FB" pitchFamily="34" charset="0"/>
              </a:rPr>
              <a:t>assess</a:t>
            </a:r>
            <a:r>
              <a:rPr lang="en-CA" sz="3200" dirty="0" smtClean="0">
                <a:latin typeface="Agency FB" pitchFamily="34" charset="0"/>
              </a:rPr>
              <a:t> the </a:t>
            </a:r>
            <a:r>
              <a:rPr lang="en-CA" sz="3200" b="1" dirty="0" smtClean="0">
                <a:latin typeface="Agency FB" pitchFamily="34" charset="0"/>
              </a:rPr>
              <a:t>hazards</a:t>
            </a:r>
            <a:r>
              <a:rPr lang="en-CA" sz="3200" dirty="0" smtClean="0">
                <a:latin typeface="Agency FB" pitchFamily="34" charset="0"/>
              </a:rPr>
              <a:t> associated with them, and the hazards associated with the </a:t>
            </a:r>
            <a:r>
              <a:rPr lang="en-CA" sz="3200" b="1" dirty="0" smtClean="0">
                <a:latin typeface="Agency FB" pitchFamily="34" charset="0"/>
              </a:rPr>
              <a:t>handling</a:t>
            </a:r>
            <a:r>
              <a:rPr lang="en-CA" sz="3200" dirty="0" smtClean="0">
                <a:latin typeface="Agency FB" pitchFamily="34" charset="0"/>
              </a:rPr>
              <a:t> and </a:t>
            </a:r>
            <a:r>
              <a:rPr lang="en-CA" sz="3200" b="1" dirty="0" smtClean="0">
                <a:latin typeface="Agency FB" pitchFamily="34" charset="0"/>
              </a:rPr>
              <a:t>disposing</a:t>
            </a:r>
            <a:r>
              <a:rPr lang="en-CA" sz="3200" dirty="0" smtClean="0">
                <a:latin typeface="Agency FB" pitchFamily="34" charset="0"/>
              </a:rPr>
              <a:t> of chemicals. 	</a:t>
            </a:r>
            <a:endParaRPr lang="en-CA" sz="3200" dirty="0">
              <a:latin typeface="Agency FB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5085184"/>
            <a:ext cx="5904656" cy="1077218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  <a:prstDash val="dash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CA" sz="3200" dirty="0" smtClean="0">
                <a:latin typeface="Agency FB" pitchFamily="34" charset="0"/>
              </a:rPr>
              <a:t>YWAP is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interested in hiring </a:t>
            </a:r>
            <a:r>
              <a:rPr lang="en-C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YOU</a:t>
            </a:r>
          </a:p>
          <a:p>
            <a:pPr algn="ctr"/>
            <a:r>
              <a:rPr lang="en-CA" sz="3200" dirty="0" smtClean="0">
                <a:latin typeface="Agency FB" pitchFamily="34" charset="0"/>
              </a:rPr>
              <a:t>because </a:t>
            </a:r>
            <a:r>
              <a:rPr lang="en-CA" sz="3200" dirty="0" smtClean="0">
                <a:latin typeface="Agency FB" pitchFamily="34" charset="0"/>
              </a:rPr>
              <a:t>of your knowledge </a:t>
            </a:r>
            <a:r>
              <a:rPr lang="en-CA" sz="3200" dirty="0" smtClean="0">
                <a:latin typeface="Agency FB" pitchFamily="34" charset="0"/>
              </a:rPr>
              <a:t>in </a:t>
            </a:r>
            <a:r>
              <a:rPr lang="en-CA" sz="3200" dirty="0" smtClean="0">
                <a:latin typeface="Agency FB" pitchFamily="34" charset="0"/>
              </a:rPr>
              <a:t>chemistry.</a:t>
            </a:r>
            <a:endParaRPr lang="en-CA" sz="3200" dirty="0"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pPr algn="l"/>
            <a:r>
              <a:rPr lang="en-CA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Chemicals in the Workplace</a:t>
            </a:r>
            <a:endParaRPr lang="en-CA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4" name="Content Placeholder 3" descr="overview-care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88640"/>
          <a:ext cx="91440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7787208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Assessments: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Ex. Hairdresser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Workers in the hairdressing, nail and beauty industry may be exposed to </a:t>
            </a:r>
            <a:r>
              <a:rPr lang="en-US" dirty="0" smtClean="0"/>
              <a:t>a wide </a:t>
            </a:r>
            <a:r>
              <a:rPr lang="en-US" dirty="0" smtClean="0"/>
              <a:t>range of products containing hazardous substances, including:</a:t>
            </a:r>
            <a:endParaRPr lang="en-CA" dirty="0" smtClean="0"/>
          </a:p>
          <a:p>
            <a:pPr lvl="0"/>
            <a:r>
              <a:rPr lang="en-US" dirty="0" smtClean="0"/>
              <a:t>Hair dyes</a:t>
            </a:r>
            <a:endParaRPr lang="en-CA" dirty="0" smtClean="0"/>
          </a:p>
          <a:p>
            <a:pPr lvl="0"/>
            <a:r>
              <a:rPr lang="en-US" dirty="0" smtClean="0"/>
              <a:t>Bleaches</a:t>
            </a:r>
            <a:endParaRPr lang="en-CA" dirty="0" smtClean="0"/>
          </a:p>
          <a:p>
            <a:pPr lvl="0"/>
            <a:r>
              <a:rPr lang="en-US" dirty="0" smtClean="0"/>
              <a:t>Permanent wave solutions</a:t>
            </a:r>
            <a:endParaRPr lang="en-CA" dirty="0" smtClean="0"/>
          </a:p>
          <a:p>
            <a:pPr lvl="0"/>
            <a:r>
              <a:rPr lang="en-US" dirty="0" smtClean="0"/>
              <a:t>Shampoos</a:t>
            </a:r>
            <a:endParaRPr lang="en-CA" dirty="0" smtClean="0"/>
          </a:p>
          <a:p>
            <a:pPr lvl="0"/>
            <a:r>
              <a:rPr lang="en-US" dirty="0" smtClean="0"/>
              <a:t>Hair styling agents</a:t>
            </a:r>
            <a:endParaRPr lang="en-CA" dirty="0" smtClean="0"/>
          </a:p>
          <a:p>
            <a:pPr lvl="0"/>
            <a:r>
              <a:rPr lang="en-US" dirty="0" smtClean="0"/>
              <a:t>Nail and skin care products</a:t>
            </a:r>
            <a:endParaRPr lang="en-CA" dirty="0" smtClean="0"/>
          </a:p>
          <a:p>
            <a:pPr lvl="0"/>
            <a:r>
              <a:rPr lang="en-US" dirty="0" err="1" smtClean="0"/>
              <a:t>Straighteners</a:t>
            </a:r>
            <a:endParaRPr lang="en-CA" dirty="0" smtClean="0"/>
          </a:p>
          <a:p>
            <a:pPr lvl="0"/>
            <a:r>
              <a:rPr lang="en-US" dirty="0" smtClean="0"/>
              <a:t>Brow and lash tints</a:t>
            </a:r>
            <a:endParaRPr lang="en-CA" dirty="0" smtClean="0"/>
          </a:p>
          <a:p>
            <a:pPr lvl="0"/>
            <a:r>
              <a:rPr lang="en-US" dirty="0" smtClean="0"/>
              <a:t>Chemical peels</a:t>
            </a:r>
            <a:endParaRPr lang="en-CA" dirty="0" smtClean="0"/>
          </a:p>
          <a:p>
            <a:pPr lvl="0"/>
            <a:r>
              <a:rPr lang="en-US" dirty="0" smtClean="0"/>
              <a:t>Peroxides</a:t>
            </a:r>
            <a:endParaRPr lang="en-CA" dirty="0" smtClean="0"/>
          </a:p>
          <a:p>
            <a:pPr lvl="0"/>
            <a:r>
              <a:rPr lang="en-US" dirty="0" smtClean="0"/>
              <a:t>Wax solvents</a:t>
            </a:r>
            <a:endParaRPr lang="en-CA" dirty="0" smtClean="0"/>
          </a:p>
          <a:p>
            <a:r>
              <a:rPr lang="en-US" dirty="0" smtClean="0"/>
              <a:t>Disinfectants and cleaning products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ghtbulb1.jpg"/>
          <p:cNvPicPr>
            <a:picLocks noChangeAspect="1"/>
          </p:cNvPicPr>
          <p:nvPr/>
        </p:nvPicPr>
        <p:blipFill>
          <a:blip r:embed="rId2" cstate="print"/>
          <a:srcRect r="115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476672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2F507B-8F4F-40D5-BBF6-21DAF8F43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D83626-D197-4DD6-AFCD-F48D3FA6C5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6D054B-7B16-43DF-A0C5-E5FB8741E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7B435D-09DD-4C51-B121-B98110718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13F11F-7D53-4303-8960-9F66AC6A3E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9F641-358B-494D-8992-24F99FFC3D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776160-A609-44C6-BE4D-35D0644A83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emicals Wor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6163"/>
            <a:ext cx="5652120" cy="57418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404664"/>
            <a:ext cx="493204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</a:t>
            </a:r>
            <a:r>
              <a:rPr lang="en-C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</a:p>
          <a:p>
            <a:pPr algn="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produced worldwide </a:t>
            </a:r>
          </a:p>
          <a:p>
            <a:pPr algn="r">
              <a:buNone/>
            </a:pPr>
            <a:r>
              <a:rPr lang="en-CA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year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71500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CA" sz="2400" dirty="0" smtClean="0"/>
              <a:t>According to the International </a:t>
            </a:r>
            <a:r>
              <a:rPr lang="en-CA" sz="2400" dirty="0" smtClean="0"/>
              <a:t>Labour </a:t>
            </a:r>
            <a:r>
              <a:rPr lang="en-CA" sz="2400" dirty="0" smtClean="0"/>
              <a:t>Organization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million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tonnes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CA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ruise sh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9" y="404664"/>
            <a:ext cx="9143191" cy="59492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050088" cy="1143000"/>
          </a:xfrm>
        </p:spPr>
        <p:txBody>
          <a:bodyPr/>
          <a:lstStyle/>
          <a:p>
            <a:pPr algn="l"/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That’s </a:t>
            </a:r>
            <a:r>
              <a:rPr lang="en-C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4000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these babies…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B-Chemicals-Pharmaceuticals.jpe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8007" r="352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do they </a:t>
            </a: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from </a:t>
            </a:r>
            <a:b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what are they </a:t>
            </a: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for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3501008"/>
            <a:ext cx="4932040" cy="32012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Agricultural chemicals,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ood additives,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harmaceuticals,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uels for power production,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hemical consumer products,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tc…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5832648"/>
          </a:xfrm>
        </p:spPr>
        <p:txBody>
          <a:bodyPr/>
          <a:lstStyle/>
          <a:p>
            <a:pPr>
              <a:buNone/>
            </a:pPr>
            <a:r>
              <a:rPr lang="en-CA" b="1" i="1" dirty="0" smtClean="0"/>
              <a:t>	For the majority of chemicals used in the workplace, </a:t>
            </a:r>
          </a:p>
          <a:p>
            <a:pPr>
              <a:buNone/>
            </a:pPr>
            <a:endParaRPr lang="en-CA" b="1" i="1" dirty="0"/>
          </a:p>
          <a:p>
            <a:pPr>
              <a:buNone/>
            </a:pPr>
            <a:endParaRPr lang="en-CA" b="1" i="1" dirty="0" smtClean="0"/>
          </a:p>
          <a:p>
            <a:pPr>
              <a:buNone/>
            </a:pPr>
            <a:endParaRPr lang="en-CA" b="1" i="1" dirty="0" smtClean="0"/>
          </a:p>
          <a:p>
            <a:pPr>
              <a:buNone/>
            </a:pPr>
            <a:endParaRPr lang="en-CA" b="1" i="1" dirty="0"/>
          </a:p>
          <a:p>
            <a:pPr>
              <a:buNone/>
            </a:pPr>
            <a:endParaRPr lang="en-CA" b="1" i="1" dirty="0" smtClean="0"/>
          </a:p>
          <a:p>
            <a:pPr>
              <a:buNone/>
            </a:pPr>
            <a:endParaRPr lang="en-CA" b="1" i="1" dirty="0"/>
          </a:p>
          <a:p>
            <a:pPr algn="r">
              <a:buNone/>
            </a:pPr>
            <a:r>
              <a:rPr lang="en-CA" b="1" i="1" dirty="0" smtClean="0">
                <a:solidFill>
                  <a:srgbClr val="C00000"/>
                </a:solidFill>
              </a:rPr>
              <a:t>little or nothing is known </a:t>
            </a:r>
            <a:r>
              <a:rPr lang="en-CA" b="1" i="1" dirty="0" smtClean="0"/>
              <a:t>about their possible immediate or long-term health effects.</a:t>
            </a:r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827f17781d90a8e667bab4f7713-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4533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2260848"/>
          </a:xfrm>
          <a:solidFill>
            <a:schemeClr val="tx1">
              <a:alpha val="48000"/>
            </a:schemeClr>
          </a:solidFill>
        </p:spPr>
        <p:txBody>
          <a:bodyPr/>
          <a:lstStyle/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 some countries, workers are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required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work — with little or no protection — with chemicals that are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known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be hazardous to human health.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357</Words>
  <Application>Microsoft Office PowerPoint</Application>
  <PresentationFormat>On-screen Show (4:3)</PresentationFormat>
  <Paragraphs>107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ST </vt:lpstr>
      <vt:lpstr>Chemicals in the Workplace</vt:lpstr>
      <vt:lpstr>Slide 3</vt:lpstr>
      <vt:lpstr>Slide 4</vt:lpstr>
      <vt:lpstr>According to the International Labour Organization</vt:lpstr>
      <vt:lpstr>That’s 4000 of these babies…</vt:lpstr>
      <vt:lpstr>Where do they come from  and what are they used for?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Assessments:</vt:lpstr>
      <vt:lpstr>Ex. Hairdresser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 </dc:title>
  <dc:creator>Aymeigh</dc:creator>
  <cp:lastModifiedBy>Aymeigh</cp:lastModifiedBy>
  <cp:revision>2</cp:revision>
  <dcterms:created xsi:type="dcterms:W3CDTF">2011-02-07T03:23:06Z</dcterms:created>
  <dcterms:modified xsi:type="dcterms:W3CDTF">2011-02-08T01:03:37Z</dcterms:modified>
</cp:coreProperties>
</file>